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937" r:id="rId4"/>
    <p:sldMasterId id="2147484028" r:id="rId5"/>
  </p:sldMasterIdLst>
  <p:notesMasterIdLst>
    <p:notesMasterId r:id="rId33"/>
  </p:notesMasterIdLst>
  <p:handoutMasterIdLst>
    <p:handoutMasterId r:id="rId34"/>
  </p:handoutMasterIdLst>
  <p:sldIdLst>
    <p:sldId id="2026819536" r:id="rId6"/>
    <p:sldId id="2026819561" r:id="rId7"/>
    <p:sldId id="2026819577" r:id="rId8"/>
    <p:sldId id="2026819563" r:id="rId9"/>
    <p:sldId id="2026819576" r:id="rId10"/>
    <p:sldId id="2026819500" r:id="rId11"/>
    <p:sldId id="2026819534" r:id="rId12"/>
    <p:sldId id="2026819545" r:id="rId13"/>
    <p:sldId id="2026819571" r:id="rId14"/>
    <p:sldId id="2026819572" r:id="rId15"/>
    <p:sldId id="2026819546" r:id="rId16"/>
    <p:sldId id="2026819562" r:id="rId17"/>
    <p:sldId id="2026819570" r:id="rId18"/>
    <p:sldId id="2026819565" r:id="rId19"/>
    <p:sldId id="2026819553" r:id="rId20"/>
    <p:sldId id="2026819574" r:id="rId21"/>
    <p:sldId id="2026819573" r:id="rId22"/>
    <p:sldId id="2026819503" r:id="rId23"/>
    <p:sldId id="2026819504" r:id="rId24"/>
    <p:sldId id="2026819505" r:id="rId25"/>
    <p:sldId id="2026819575" r:id="rId26"/>
    <p:sldId id="2026819507" r:id="rId27"/>
    <p:sldId id="2026819557" r:id="rId28"/>
    <p:sldId id="2026819567" r:id="rId29"/>
    <p:sldId id="2026819547" r:id="rId30"/>
    <p:sldId id="2026819544" r:id="rId31"/>
    <p:sldId id="2026819528" r:id="rId32"/>
  </p:sldIdLst>
  <p:sldSz cx="12188825" cy="6858000"/>
  <p:notesSz cx="6858000" cy="9144000"/>
  <p:embeddedFontLst>
    <p:embeddedFont>
      <p:font typeface="Calibri" panose="020F0502020204030204" pitchFamily="34" charset="0"/>
      <p:regular r:id="rId35"/>
      <p:bold r:id="rId36"/>
      <p:italic r:id="rId37"/>
      <p:boldItalic r:id="rId38"/>
    </p:embeddedFont>
    <p:embeddedFont>
      <p:font typeface="Calibri Light" panose="020F0302020204030204" pitchFamily="34" charset="0"/>
      <p:regular r:id="rId39"/>
      <p:italic r:id="rId40"/>
    </p:embeddedFont>
    <p:embeddedFont>
      <p:font typeface="Metropolis" pitchFamily="2" charset="77"/>
      <p:regular r:id="rId41"/>
    </p:embeddedFont>
    <p:embeddedFont>
      <p:font typeface="Metropolis Light" pitchFamily="2" charset="77"/>
      <p:regular r:id="rId42"/>
      <p:italic r:id="rId43"/>
    </p:embeddedFont>
    <p:embeddedFont>
      <p:font typeface="Metropolis Medium" pitchFamily="2" charset="77"/>
      <p:regular r:id="rId44"/>
    </p:embeddedFont>
    <p:embeddedFont>
      <p:font typeface="Open Sans" panose="020B0606030504020204" pitchFamily="34" charset="0"/>
      <p:regular r:id="rId45"/>
      <p:bold r:id="rId46"/>
      <p:italic r:id="rId47"/>
      <p:boldItalic r:id="rId48"/>
    </p:embeddedFont>
  </p:embeddedFontLst>
  <p:custDataLst>
    <p:tags r:id="rId4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39B22794-DAF6-4C9D-B294-F8501B4A6FC4}">
          <p14:sldIdLst>
            <p14:sldId id="2026819536"/>
          </p14:sldIdLst>
        </p14:section>
        <p14:section name="Motivation" id="{B48D2A1B-4E56-43EA-9132-758CE90D361A}">
          <p14:sldIdLst>
            <p14:sldId id="2026819561"/>
            <p14:sldId id="2026819577"/>
            <p14:sldId id="2026819563"/>
            <p14:sldId id="2026819576"/>
          </p14:sldIdLst>
        </p14:section>
        <p14:section name="Certifier framework architecture" id="{2123660F-8DFE-42E1-9F84-0452837D6018}">
          <p14:sldIdLst>
            <p14:sldId id="2026819500"/>
            <p14:sldId id="2026819534"/>
            <p14:sldId id="2026819545"/>
            <p14:sldId id="2026819571"/>
            <p14:sldId id="2026819572"/>
            <p14:sldId id="2026819546"/>
          </p14:sldIdLst>
        </p14:section>
        <p14:section name="Certifier framework details" id="{D90FF25D-FB57-4A96-AB9A-6486AEDD41F2}">
          <p14:sldIdLst>
            <p14:sldId id="2026819562"/>
            <p14:sldId id="2026819570"/>
            <p14:sldId id="2026819565"/>
            <p14:sldId id="2026819553"/>
            <p14:sldId id="2026819574"/>
          </p14:sldIdLst>
        </p14:section>
        <p14:section name="Extended example" id="{D01CF1C0-41BC-4DD7-A48C-0FF4CFA499FC}">
          <p14:sldIdLst>
            <p14:sldId id="2026819573"/>
            <p14:sldId id="2026819503"/>
            <p14:sldId id="2026819504"/>
            <p14:sldId id="2026819505"/>
            <p14:sldId id="2026819575"/>
            <p14:sldId id="2026819507"/>
          </p14:sldIdLst>
        </p14:section>
        <p14:section name="Status and summary" id="{B6CA3BB1-8BC2-4F93-BB7A-FA72A65C597E}">
          <p14:sldIdLst>
            <p14:sldId id="2026819557"/>
            <p14:sldId id="2026819567"/>
          </p14:sldIdLst>
        </p14:section>
        <p14:section name="Backup" id="{2A76271C-7AFC-4F74-8D4C-824A0B968714}">
          <p14:sldIdLst>
            <p14:sldId id="2026819547"/>
            <p14:sldId id="2026819544"/>
            <p14:sldId id="202681952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4134785-E0EF-5F95-B71C-A2B7F9F47C73}" name="Chris Ramming" initials="CR" userId="S::chrisramming@vmware.com::3d35cccf-6672-4c88-a989-5381d970abfd"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4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C7700"/>
    <a:srgbClr val="9F2842"/>
    <a:srgbClr val="A80000"/>
    <a:srgbClr val="459B36"/>
    <a:srgbClr val="AB6ED4"/>
    <a:srgbClr val="0FAFFF"/>
    <a:srgbClr val="CD96DE"/>
    <a:srgbClr val="A94CC8"/>
    <a:srgbClr val="AD72D5"/>
    <a:srgbClr val="964A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331E91C-B3CD-44E5-B019-AAEF41ECA77D}" v="10" dt="2022-12-14T22:02:05.658"/>
    <p1510:client id="{5965DB69-12F5-456C-96A7-B3321CE9D549}" v="346" dt="2022-12-14T22:37:04.298"/>
    <p1510:client id="{DE689738-B505-49A5-B0BA-86B6E3863C78}" v="32" dt="2022-12-15T00:09:45.298"/>
    <p1510:client id="{E680EAB7-E2CF-4192-90DC-ED76B4BB47F8}" v="3" dt="2022-12-15T00:54:03.771"/>
  </p1510:revLst>
</p1510:revInfo>
</file>

<file path=ppt/tableStyles.xml><?xml version="1.0" encoding="utf-8"?>
<a:tblStyleLst xmlns:a="http://schemas.openxmlformats.org/drawingml/2006/main" def="{6E25E649-3F16-4E02-A733-19D2CDBF48F0}">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54" autoAdjust="0"/>
    <p:restoredTop sz="94653"/>
  </p:normalViewPr>
  <p:slideViewPr>
    <p:cSldViewPr snapToGrid="0">
      <p:cViewPr varScale="1">
        <p:scale>
          <a:sx n="81" d="100"/>
          <a:sy n="81" d="100"/>
        </p:scale>
        <p:origin x="1208" y="176"/>
      </p:cViewPr>
      <p:guideLst/>
    </p:cSldViewPr>
  </p:slideViewPr>
  <p:notesTextViewPr>
    <p:cViewPr>
      <p:scale>
        <a:sx n="1" d="1"/>
        <a:sy n="1" d="1"/>
      </p:scale>
      <p:origin x="0" y="0"/>
    </p:cViewPr>
  </p:notesTextViewPr>
  <p:sorterViewPr>
    <p:cViewPr>
      <p:scale>
        <a:sx n="100" d="100"/>
        <a:sy n="100" d="100"/>
      </p:scale>
      <p:origin x="0" y="-7762"/>
    </p:cViewPr>
  </p:sorter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font" Target="fonts/font5.fntdata"/><Relationship Id="rId21" Type="http://schemas.openxmlformats.org/officeDocument/2006/relationships/slide" Target="slides/slide16.xml"/><Relationship Id="rId34" Type="http://schemas.openxmlformats.org/officeDocument/2006/relationships/handoutMaster" Target="handoutMasters/handout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commentAuthors" Target="commentAuthors.xml"/><Relationship Id="rId55" Type="http://schemas.microsoft.com/office/2016/11/relationships/changesInfo" Target="changesInfos/changesInfo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theme" Target="theme/theme1.xml"/><Relationship Id="rId5" Type="http://schemas.openxmlformats.org/officeDocument/2006/relationships/slideMaster" Target="slideMasters/slideMaster2.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56" Type="http://schemas.microsoft.com/office/2015/10/relationships/revisionInfo" Target="revisionInfo.xml"/><Relationship Id="rId8" Type="http://schemas.openxmlformats.org/officeDocument/2006/relationships/slide" Target="slides/slide3.xml"/><Relationship Id="rId51"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notesMaster" Target="notesMasters/notesMaster1.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5.xml"/><Relationship Id="rId41" Type="http://schemas.openxmlformats.org/officeDocument/2006/relationships/font" Target="fonts/font7.fntdata"/><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font" Target="fonts/font2.fntdata"/><Relationship Id="rId49" Type="http://schemas.openxmlformats.org/officeDocument/2006/relationships/tags" Target="tags/tag1.xml"/><Relationship Id="rId57" Type="http://schemas.microsoft.com/office/2018/10/relationships/authors" Target="authors.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font" Target="fonts/font10.fntdata"/><Relationship Id="rId5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e Li" userId="36ad1630-51d3-44f5-b000-f38f253029e7" providerId="ADAL" clId="{E30C56B2-1A28-084C-8EDC-7CEC3A6070D5}"/>
    <pc:docChg chg="custSel addSld delSld modSld sldOrd">
      <pc:chgData name="Ye Li" userId="36ad1630-51d3-44f5-b000-f38f253029e7" providerId="ADAL" clId="{E30C56B2-1A28-084C-8EDC-7CEC3A6070D5}" dt="2022-04-07T19:04:13.823" v="144"/>
      <pc:docMkLst>
        <pc:docMk/>
      </pc:docMkLst>
      <pc:sldChg chg="ord">
        <pc:chgData name="Ye Li" userId="36ad1630-51d3-44f5-b000-f38f253029e7" providerId="ADAL" clId="{E30C56B2-1A28-084C-8EDC-7CEC3A6070D5}" dt="2022-04-07T18:20:17.776" v="3" actId="20578"/>
        <pc:sldMkLst>
          <pc:docMk/>
          <pc:sldMk cId="366765548" sldId="2026819458"/>
        </pc:sldMkLst>
      </pc:sldChg>
      <pc:sldChg chg="addSp delSp modSp mod">
        <pc:chgData name="Ye Li" userId="36ad1630-51d3-44f5-b000-f38f253029e7" providerId="ADAL" clId="{E30C56B2-1A28-084C-8EDC-7CEC3A6070D5}" dt="2022-04-07T18:49:29.557" v="47" actId="207"/>
        <pc:sldMkLst>
          <pc:docMk/>
          <pc:sldMk cId="1581735506" sldId="2026819518"/>
        </pc:sldMkLst>
        <pc:spChg chg="mod">
          <ac:chgData name="Ye Li" userId="36ad1630-51d3-44f5-b000-f38f253029e7" providerId="ADAL" clId="{E30C56B2-1A28-084C-8EDC-7CEC3A6070D5}" dt="2022-04-07T18:46:27.244" v="27" actId="14100"/>
          <ac:spMkLst>
            <pc:docMk/>
            <pc:sldMk cId="1581735506" sldId="2026819518"/>
            <ac:spMk id="3" creationId="{EAEB9B45-F575-DF4C-977F-B2FB8E10CE41}"/>
          </ac:spMkLst>
        </pc:spChg>
        <pc:spChg chg="add del mod">
          <ac:chgData name="Ye Li" userId="36ad1630-51d3-44f5-b000-f38f253029e7" providerId="ADAL" clId="{E30C56B2-1A28-084C-8EDC-7CEC3A6070D5}" dt="2022-04-07T18:45:07.531" v="10"/>
          <ac:spMkLst>
            <pc:docMk/>
            <pc:sldMk cId="1581735506" sldId="2026819518"/>
            <ac:spMk id="5" creationId="{8DC42C29-E2FD-D848-A520-E7386F14EFA1}"/>
          </ac:spMkLst>
        </pc:spChg>
        <pc:spChg chg="add mod">
          <ac:chgData name="Ye Li" userId="36ad1630-51d3-44f5-b000-f38f253029e7" providerId="ADAL" clId="{E30C56B2-1A28-084C-8EDC-7CEC3A6070D5}" dt="2022-04-07T18:49:29.557" v="47" actId="207"/>
          <ac:spMkLst>
            <pc:docMk/>
            <pc:sldMk cId="1581735506" sldId="2026819518"/>
            <ac:spMk id="6" creationId="{5BBF6EA3-B0DE-EC44-A246-C626D0BCA4E9}"/>
          </ac:spMkLst>
        </pc:spChg>
        <pc:spChg chg="mod">
          <ac:chgData name="Ye Li" userId="36ad1630-51d3-44f5-b000-f38f253029e7" providerId="ADAL" clId="{E30C56B2-1A28-084C-8EDC-7CEC3A6070D5}" dt="2022-04-07T18:43:45.524" v="4"/>
          <ac:spMkLst>
            <pc:docMk/>
            <pc:sldMk cId="1581735506" sldId="2026819518"/>
            <ac:spMk id="44" creationId="{F3160B08-33B9-5A40-B28D-CB87A822557B}"/>
          </ac:spMkLst>
        </pc:spChg>
        <pc:spChg chg="mod">
          <ac:chgData name="Ye Li" userId="36ad1630-51d3-44f5-b000-f38f253029e7" providerId="ADAL" clId="{E30C56B2-1A28-084C-8EDC-7CEC3A6070D5}" dt="2022-04-07T18:43:45.524" v="4"/>
          <ac:spMkLst>
            <pc:docMk/>
            <pc:sldMk cId="1581735506" sldId="2026819518"/>
            <ac:spMk id="51" creationId="{F07087CB-DFCD-CC42-8C98-F57D70B43423}"/>
          </ac:spMkLst>
        </pc:spChg>
        <pc:spChg chg="add del mod">
          <ac:chgData name="Ye Li" userId="36ad1630-51d3-44f5-b000-f38f253029e7" providerId="ADAL" clId="{E30C56B2-1A28-084C-8EDC-7CEC3A6070D5}" dt="2022-04-07T18:43:49.476" v="5"/>
          <ac:spMkLst>
            <pc:docMk/>
            <pc:sldMk cId="1581735506" sldId="2026819518"/>
            <ac:spMk id="56" creationId="{3E73EA7D-5C39-484F-A1FF-B95BEAB9F461}"/>
          </ac:spMkLst>
        </pc:spChg>
        <pc:spChg chg="add del mod">
          <ac:chgData name="Ye Li" userId="36ad1630-51d3-44f5-b000-f38f253029e7" providerId="ADAL" clId="{E30C56B2-1A28-084C-8EDC-7CEC3A6070D5}" dt="2022-04-07T18:43:49.476" v="5"/>
          <ac:spMkLst>
            <pc:docMk/>
            <pc:sldMk cId="1581735506" sldId="2026819518"/>
            <ac:spMk id="57" creationId="{871DFC51-89D1-C64F-8720-8A5C2A1405C5}"/>
          </ac:spMkLst>
        </pc:spChg>
        <pc:spChg chg="add del mod">
          <ac:chgData name="Ye Li" userId="36ad1630-51d3-44f5-b000-f38f253029e7" providerId="ADAL" clId="{E30C56B2-1A28-084C-8EDC-7CEC3A6070D5}" dt="2022-04-07T18:43:49.476" v="5"/>
          <ac:spMkLst>
            <pc:docMk/>
            <pc:sldMk cId="1581735506" sldId="2026819518"/>
            <ac:spMk id="58" creationId="{BE54F94B-3430-4A4C-8BD6-5E1F3BBAC0EC}"/>
          </ac:spMkLst>
        </pc:spChg>
        <pc:spChg chg="add del mod">
          <ac:chgData name="Ye Li" userId="36ad1630-51d3-44f5-b000-f38f253029e7" providerId="ADAL" clId="{E30C56B2-1A28-084C-8EDC-7CEC3A6070D5}" dt="2022-04-07T18:43:49.476" v="5"/>
          <ac:spMkLst>
            <pc:docMk/>
            <pc:sldMk cId="1581735506" sldId="2026819518"/>
            <ac:spMk id="59" creationId="{F7C8C445-979E-5040-AB73-38B2F735022E}"/>
          </ac:spMkLst>
        </pc:spChg>
        <pc:spChg chg="add del mod">
          <ac:chgData name="Ye Li" userId="36ad1630-51d3-44f5-b000-f38f253029e7" providerId="ADAL" clId="{E30C56B2-1A28-084C-8EDC-7CEC3A6070D5}" dt="2022-04-07T18:43:49.476" v="5"/>
          <ac:spMkLst>
            <pc:docMk/>
            <pc:sldMk cId="1581735506" sldId="2026819518"/>
            <ac:spMk id="60" creationId="{C22940CA-476D-A541-91E3-A5659EB1D3CF}"/>
          </ac:spMkLst>
        </pc:spChg>
        <pc:spChg chg="add del mod">
          <ac:chgData name="Ye Li" userId="36ad1630-51d3-44f5-b000-f38f253029e7" providerId="ADAL" clId="{E30C56B2-1A28-084C-8EDC-7CEC3A6070D5}" dt="2022-04-07T18:43:49.476" v="5"/>
          <ac:spMkLst>
            <pc:docMk/>
            <pc:sldMk cId="1581735506" sldId="2026819518"/>
            <ac:spMk id="61" creationId="{2C5F3DDA-13C5-8D4F-AA19-D095A3DED8BC}"/>
          </ac:spMkLst>
        </pc:spChg>
        <pc:spChg chg="mod">
          <ac:chgData name="Ye Li" userId="36ad1630-51d3-44f5-b000-f38f253029e7" providerId="ADAL" clId="{E30C56B2-1A28-084C-8EDC-7CEC3A6070D5}" dt="2022-04-07T18:46:36.916" v="28"/>
          <ac:spMkLst>
            <pc:docMk/>
            <pc:sldMk cId="1581735506" sldId="2026819518"/>
            <ac:spMk id="63" creationId="{CA3560D2-18D9-1F40-9F93-AD399BA0FEFF}"/>
          </ac:spMkLst>
        </pc:spChg>
        <pc:spChg chg="mod">
          <ac:chgData name="Ye Li" userId="36ad1630-51d3-44f5-b000-f38f253029e7" providerId="ADAL" clId="{E30C56B2-1A28-084C-8EDC-7CEC3A6070D5}" dt="2022-04-07T18:46:36.916" v="28"/>
          <ac:spMkLst>
            <pc:docMk/>
            <pc:sldMk cId="1581735506" sldId="2026819518"/>
            <ac:spMk id="96" creationId="{5F864768-8926-224C-8462-EFA06BDB8F66}"/>
          </ac:spMkLst>
        </pc:spChg>
        <pc:spChg chg="add mod">
          <ac:chgData name="Ye Li" userId="36ad1630-51d3-44f5-b000-f38f253029e7" providerId="ADAL" clId="{E30C56B2-1A28-084C-8EDC-7CEC3A6070D5}" dt="2022-04-07T18:46:48.955" v="30" actId="164"/>
          <ac:spMkLst>
            <pc:docMk/>
            <pc:sldMk cId="1581735506" sldId="2026819518"/>
            <ac:spMk id="102" creationId="{989F8EEE-2D05-A346-9E72-FEB376AB2983}"/>
          </ac:spMkLst>
        </pc:spChg>
        <pc:spChg chg="add mod">
          <ac:chgData name="Ye Li" userId="36ad1630-51d3-44f5-b000-f38f253029e7" providerId="ADAL" clId="{E30C56B2-1A28-084C-8EDC-7CEC3A6070D5}" dt="2022-04-07T18:46:48.955" v="30" actId="164"/>
          <ac:spMkLst>
            <pc:docMk/>
            <pc:sldMk cId="1581735506" sldId="2026819518"/>
            <ac:spMk id="103" creationId="{117DF660-5F1F-6F42-B73C-EA86069A98D1}"/>
          </ac:spMkLst>
        </pc:spChg>
        <pc:spChg chg="add mod">
          <ac:chgData name="Ye Li" userId="36ad1630-51d3-44f5-b000-f38f253029e7" providerId="ADAL" clId="{E30C56B2-1A28-084C-8EDC-7CEC3A6070D5}" dt="2022-04-07T18:46:48.955" v="30" actId="164"/>
          <ac:spMkLst>
            <pc:docMk/>
            <pc:sldMk cId="1581735506" sldId="2026819518"/>
            <ac:spMk id="104" creationId="{D8359476-8E4C-994C-A2D2-7561C7E8F0A8}"/>
          </ac:spMkLst>
        </pc:spChg>
        <pc:spChg chg="add mod">
          <ac:chgData name="Ye Li" userId="36ad1630-51d3-44f5-b000-f38f253029e7" providerId="ADAL" clId="{E30C56B2-1A28-084C-8EDC-7CEC3A6070D5}" dt="2022-04-07T18:46:48.955" v="30" actId="164"/>
          <ac:spMkLst>
            <pc:docMk/>
            <pc:sldMk cId="1581735506" sldId="2026819518"/>
            <ac:spMk id="105" creationId="{7CD293DE-1600-7340-9F4D-6D2F3668A5BC}"/>
          </ac:spMkLst>
        </pc:spChg>
        <pc:spChg chg="add mod">
          <ac:chgData name="Ye Li" userId="36ad1630-51d3-44f5-b000-f38f253029e7" providerId="ADAL" clId="{E30C56B2-1A28-084C-8EDC-7CEC3A6070D5}" dt="2022-04-07T18:46:48.955" v="30" actId="164"/>
          <ac:spMkLst>
            <pc:docMk/>
            <pc:sldMk cId="1581735506" sldId="2026819518"/>
            <ac:spMk id="106" creationId="{4E0DACDF-1A07-2543-B5F3-1A84D523307B}"/>
          </ac:spMkLst>
        </pc:spChg>
        <pc:spChg chg="add mod">
          <ac:chgData name="Ye Li" userId="36ad1630-51d3-44f5-b000-f38f253029e7" providerId="ADAL" clId="{E30C56B2-1A28-084C-8EDC-7CEC3A6070D5}" dt="2022-04-07T18:46:48.955" v="30" actId="164"/>
          <ac:spMkLst>
            <pc:docMk/>
            <pc:sldMk cId="1581735506" sldId="2026819518"/>
            <ac:spMk id="107" creationId="{2E6DF2CE-F449-D949-BD38-AD131D054925}"/>
          </ac:spMkLst>
        </pc:spChg>
        <pc:grpChg chg="del">
          <ac:chgData name="Ye Li" userId="36ad1630-51d3-44f5-b000-f38f253029e7" providerId="ADAL" clId="{E30C56B2-1A28-084C-8EDC-7CEC3A6070D5}" dt="2022-04-07T18:43:55.091" v="6" actId="478"/>
          <ac:grpSpMkLst>
            <pc:docMk/>
            <pc:sldMk cId="1581735506" sldId="2026819518"/>
            <ac:grpSpMk id="7" creationId="{0E6B21DC-50BA-E241-9199-B0BB0AFAC431}"/>
          </ac:grpSpMkLst>
        </pc:grpChg>
        <pc:grpChg chg="add del mod">
          <ac:chgData name="Ye Li" userId="36ad1630-51d3-44f5-b000-f38f253029e7" providerId="ADAL" clId="{E30C56B2-1A28-084C-8EDC-7CEC3A6070D5}" dt="2022-04-07T18:47:08.799" v="31" actId="478"/>
          <ac:grpSpMkLst>
            <pc:docMk/>
            <pc:sldMk cId="1581735506" sldId="2026819518"/>
            <ac:grpSpMk id="8" creationId="{AFB776D3-1DF3-4848-ABFE-4FE2557FCF39}"/>
          </ac:grpSpMkLst>
        </pc:grpChg>
        <pc:grpChg chg="add del mod">
          <ac:chgData name="Ye Li" userId="36ad1630-51d3-44f5-b000-f38f253029e7" providerId="ADAL" clId="{E30C56B2-1A28-084C-8EDC-7CEC3A6070D5}" dt="2022-04-07T18:43:49.476" v="5"/>
          <ac:grpSpMkLst>
            <pc:docMk/>
            <pc:sldMk cId="1581735506" sldId="2026819518"/>
            <ac:grpSpMk id="43" creationId="{8477BB71-FD2E-A343-8F55-C4C4EA2D173D}"/>
          </ac:grpSpMkLst>
        </pc:grpChg>
        <pc:grpChg chg="add del mod">
          <ac:chgData name="Ye Li" userId="36ad1630-51d3-44f5-b000-f38f253029e7" providerId="ADAL" clId="{E30C56B2-1A28-084C-8EDC-7CEC3A6070D5}" dt="2022-04-07T18:43:49.476" v="5"/>
          <ac:grpSpMkLst>
            <pc:docMk/>
            <pc:sldMk cId="1581735506" sldId="2026819518"/>
            <ac:grpSpMk id="50" creationId="{A64E3CB7-D71F-5348-ADD7-28BFD8EB0B0D}"/>
          </ac:grpSpMkLst>
        </pc:grpChg>
        <pc:grpChg chg="add mod">
          <ac:chgData name="Ye Li" userId="36ad1630-51d3-44f5-b000-f38f253029e7" providerId="ADAL" clId="{E30C56B2-1A28-084C-8EDC-7CEC3A6070D5}" dt="2022-04-07T18:46:48.955" v="30" actId="164"/>
          <ac:grpSpMkLst>
            <pc:docMk/>
            <pc:sldMk cId="1581735506" sldId="2026819518"/>
            <ac:grpSpMk id="62" creationId="{1134F9B6-AF77-FB4F-8C24-057228624E72}"/>
          </ac:grpSpMkLst>
        </pc:grpChg>
        <pc:grpChg chg="add mod">
          <ac:chgData name="Ye Li" userId="36ad1630-51d3-44f5-b000-f38f253029e7" providerId="ADAL" clId="{E30C56B2-1A28-084C-8EDC-7CEC3A6070D5}" dt="2022-04-07T18:46:48.955" v="30" actId="164"/>
          <ac:grpSpMkLst>
            <pc:docMk/>
            <pc:sldMk cId="1581735506" sldId="2026819518"/>
            <ac:grpSpMk id="76" creationId="{21192E4A-BA83-D74A-A7EA-DD20DE63A0CF}"/>
          </ac:grpSpMkLst>
        </pc:grpChg>
        <pc:picChg chg="add del mod">
          <ac:chgData name="Ye Li" userId="36ad1630-51d3-44f5-b000-f38f253029e7" providerId="ADAL" clId="{E30C56B2-1A28-084C-8EDC-7CEC3A6070D5}" dt="2022-04-07T18:48:41.866" v="39" actId="478"/>
          <ac:picMkLst>
            <pc:docMk/>
            <pc:sldMk cId="1581735506" sldId="2026819518"/>
            <ac:picMk id="10" creationId="{A7E769C5-2B26-6E4B-A00F-8FAE3988C1DB}"/>
          </ac:picMkLst>
        </pc:picChg>
        <pc:picChg chg="add mod">
          <ac:chgData name="Ye Li" userId="36ad1630-51d3-44f5-b000-f38f253029e7" providerId="ADAL" clId="{E30C56B2-1A28-084C-8EDC-7CEC3A6070D5}" dt="2022-04-07T18:48:56.868" v="44" actId="1076"/>
          <ac:picMkLst>
            <pc:docMk/>
            <pc:sldMk cId="1581735506" sldId="2026819518"/>
            <ac:picMk id="12" creationId="{8AEA3F76-6746-7D44-A4C6-8AAFA25847B3}"/>
          </ac:picMkLst>
        </pc:picChg>
        <pc:picChg chg="mod">
          <ac:chgData name="Ye Li" userId="36ad1630-51d3-44f5-b000-f38f253029e7" providerId="ADAL" clId="{E30C56B2-1A28-084C-8EDC-7CEC3A6070D5}" dt="2022-04-07T18:43:45.524" v="4"/>
          <ac:picMkLst>
            <pc:docMk/>
            <pc:sldMk cId="1581735506" sldId="2026819518"/>
            <ac:picMk id="45" creationId="{54A7BD4B-66E1-7E47-B41D-856B061E6A9C}"/>
          </ac:picMkLst>
        </pc:picChg>
        <pc:picChg chg="mod">
          <ac:chgData name="Ye Li" userId="36ad1630-51d3-44f5-b000-f38f253029e7" providerId="ADAL" clId="{E30C56B2-1A28-084C-8EDC-7CEC3A6070D5}" dt="2022-04-07T18:43:45.524" v="4"/>
          <ac:picMkLst>
            <pc:docMk/>
            <pc:sldMk cId="1581735506" sldId="2026819518"/>
            <ac:picMk id="52" creationId="{F9209ACF-B70C-964F-A3D4-9613483B2160}"/>
          </ac:picMkLst>
        </pc:picChg>
        <pc:picChg chg="mod">
          <ac:chgData name="Ye Li" userId="36ad1630-51d3-44f5-b000-f38f253029e7" providerId="ADAL" clId="{E30C56B2-1A28-084C-8EDC-7CEC3A6070D5}" dt="2022-04-07T18:46:36.916" v="28"/>
          <ac:picMkLst>
            <pc:docMk/>
            <pc:sldMk cId="1581735506" sldId="2026819518"/>
            <ac:picMk id="64" creationId="{0CE7A622-2C30-7348-B3C6-7A46C6F1C539}"/>
          </ac:picMkLst>
        </pc:picChg>
        <pc:picChg chg="mod">
          <ac:chgData name="Ye Li" userId="36ad1630-51d3-44f5-b000-f38f253029e7" providerId="ADAL" clId="{E30C56B2-1A28-084C-8EDC-7CEC3A6070D5}" dt="2022-04-07T18:46:36.916" v="28"/>
          <ac:picMkLst>
            <pc:docMk/>
            <pc:sldMk cId="1581735506" sldId="2026819518"/>
            <ac:picMk id="98" creationId="{89479182-2906-164F-A112-3536D616A63B}"/>
          </ac:picMkLst>
        </pc:picChg>
        <pc:cxnChg chg="add del mod">
          <ac:chgData name="Ye Li" userId="36ad1630-51d3-44f5-b000-f38f253029e7" providerId="ADAL" clId="{E30C56B2-1A28-084C-8EDC-7CEC3A6070D5}" dt="2022-04-07T18:43:49.476" v="5"/>
          <ac:cxnSpMkLst>
            <pc:docMk/>
            <pc:sldMk cId="1581735506" sldId="2026819518"/>
            <ac:cxnSpMk id="49" creationId="{2BD7E767-A7BE-0C40-9E85-AD4D7401A02E}"/>
          </ac:cxnSpMkLst>
        </pc:cxnChg>
        <pc:cxnChg chg="add del mod">
          <ac:chgData name="Ye Li" userId="36ad1630-51d3-44f5-b000-f38f253029e7" providerId="ADAL" clId="{E30C56B2-1A28-084C-8EDC-7CEC3A6070D5}" dt="2022-04-07T18:43:49.476" v="5"/>
          <ac:cxnSpMkLst>
            <pc:docMk/>
            <pc:sldMk cId="1581735506" sldId="2026819518"/>
            <ac:cxnSpMk id="53" creationId="{556DFBEA-59C4-7C43-9363-8EAA261BD2C6}"/>
          </ac:cxnSpMkLst>
        </pc:cxnChg>
        <pc:cxnChg chg="add del mod">
          <ac:chgData name="Ye Li" userId="36ad1630-51d3-44f5-b000-f38f253029e7" providerId="ADAL" clId="{E30C56B2-1A28-084C-8EDC-7CEC3A6070D5}" dt="2022-04-07T18:43:49.476" v="5"/>
          <ac:cxnSpMkLst>
            <pc:docMk/>
            <pc:sldMk cId="1581735506" sldId="2026819518"/>
            <ac:cxnSpMk id="54" creationId="{D04CDBDE-7D7B-B54C-8AAA-D435EA7311F9}"/>
          </ac:cxnSpMkLst>
        </pc:cxnChg>
        <pc:cxnChg chg="add del mod">
          <ac:chgData name="Ye Li" userId="36ad1630-51d3-44f5-b000-f38f253029e7" providerId="ADAL" clId="{E30C56B2-1A28-084C-8EDC-7CEC3A6070D5}" dt="2022-04-07T18:43:49.476" v="5"/>
          <ac:cxnSpMkLst>
            <pc:docMk/>
            <pc:sldMk cId="1581735506" sldId="2026819518"/>
            <ac:cxnSpMk id="55" creationId="{5CB1C2B8-C91B-4B4C-A70D-8EB43BBE7313}"/>
          </ac:cxnSpMkLst>
        </pc:cxnChg>
        <pc:cxnChg chg="add mod">
          <ac:chgData name="Ye Li" userId="36ad1630-51d3-44f5-b000-f38f253029e7" providerId="ADAL" clId="{E30C56B2-1A28-084C-8EDC-7CEC3A6070D5}" dt="2022-04-07T18:47:08.799" v="31" actId="478"/>
          <ac:cxnSpMkLst>
            <pc:docMk/>
            <pc:sldMk cId="1581735506" sldId="2026819518"/>
            <ac:cxnSpMk id="65" creationId="{274A3697-0676-7045-9F94-20F611C3549D}"/>
          </ac:cxnSpMkLst>
        </pc:cxnChg>
        <pc:cxnChg chg="mod">
          <ac:chgData name="Ye Li" userId="36ad1630-51d3-44f5-b000-f38f253029e7" providerId="ADAL" clId="{E30C56B2-1A28-084C-8EDC-7CEC3A6070D5}" dt="2022-04-07T18:43:55.091" v="6" actId="478"/>
          <ac:cxnSpMkLst>
            <pc:docMk/>
            <pc:sldMk cId="1581735506" sldId="2026819518"/>
            <ac:cxnSpMk id="80" creationId="{02F014F9-37E0-4D4E-8C6D-28D8610D1FAC}"/>
          </ac:cxnSpMkLst>
        </pc:cxnChg>
        <pc:cxnChg chg="add mod">
          <ac:chgData name="Ye Li" userId="36ad1630-51d3-44f5-b000-f38f253029e7" providerId="ADAL" clId="{E30C56B2-1A28-084C-8EDC-7CEC3A6070D5}" dt="2022-04-07T18:47:08.799" v="31" actId="478"/>
          <ac:cxnSpMkLst>
            <pc:docMk/>
            <pc:sldMk cId="1581735506" sldId="2026819518"/>
            <ac:cxnSpMk id="99" creationId="{D8A3F05A-0231-514F-9930-1221DC299BAC}"/>
          </ac:cxnSpMkLst>
        </pc:cxnChg>
        <pc:cxnChg chg="add mod">
          <ac:chgData name="Ye Li" userId="36ad1630-51d3-44f5-b000-f38f253029e7" providerId="ADAL" clId="{E30C56B2-1A28-084C-8EDC-7CEC3A6070D5}" dt="2022-04-07T18:47:08.799" v="31" actId="478"/>
          <ac:cxnSpMkLst>
            <pc:docMk/>
            <pc:sldMk cId="1581735506" sldId="2026819518"/>
            <ac:cxnSpMk id="100" creationId="{4C545C5B-5252-8840-876A-84557248B48B}"/>
          </ac:cxnSpMkLst>
        </pc:cxnChg>
        <pc:cxnChg chg="add mod">
          <ac:chgData name="Ye Li" userId="36ad1630-51d3-44f5-b000-f38f253029e7" providerId="ADAL" clId="{E30C56B2-1A28-084C-8EDC-7CEC3A6070D5}" dt="2022-04-07T18:46:48.955" v="30" actId="164"/>
          <ac:cxnSpMkLst>
            <pc:docMk/>
            <pc:sldMk cId="1581735506" sldId="2026819518"/>
            <ac:cxnSpMk id="101" creationId="{45B06077-6904-844E-A910-7A430BB2ADB5}"/>
          </ac:cxnSpMkLst>
        </pc:cxnChg>
      </pc:sldChg>
      <pc:sldChg chg="ord">
        <pc:chgData name="Ye Li" userId="36ad1630-51d3-44f5-b000-f38f253029e7" providerId="ADAL" clId="{E30C56B2-1A28-084C-8EDC-7CEC3A6070D5}" dt="2022-04-07T18:19:58.483" v="2" actId="20578"/>
        <pc:sldMkLst>
          <pc:docMk/>
          <pc:sldMk cId="3325443247" sldId="2026819524"/>
        </pc:sldMkLst>
      </pc:sldChg>
      <pc:sldChg chg="addSp delSp modSp mod modAnim">
        <pc:chgData name="Ye Li" userId="36ad1630-51d3-44f5-b000-f38f253029e7" providerId="ADAL" clId="{E30C56B2-1A28-084C-8EDC-7CEC3A6070D5}" dt="2022-04-07T19:04:13.823" v="144"/>
        <pc:sldMkLst>
          <pc:docMk/>
          <pc:sldMk cId="4046915778" sldId="2026819528"/>
        </pc:sldMkLst>
        <pc:spChg chg="mod">
          <ac:chgData name="Ye Li" userId="36ad1630-51d3-44f5-b000-f38f253029e7" providerId="ADAL" clId="{E30C56B2-1A28-084C-8EDC-7CEC3A6070D5}" dt="2022-04-07T18:52:30.685" v="96" actId="20577"/>
          <ac:spMkLst>
            <pc:docMk/>
            <pc:sldMk cId="4046915778" sldId="2026819528"/>
            <ac:spMk id="10" creationId="{60ABE71F-4C08-4FAD-970C-615AFD21BC4A}"/>
          </ac:spMkLst>
        </pc:spChg>
        <pc:spChg chg="mod">
          <ac:chgData name="Ye Li" userId="36ad1630-51d3-44f5-b000-f38f253029e7" providerId="ADAL" clId="{E30C56B2-1A28-084C-8EDC-7CEC3A6070D5}" dt="2022-04-07T18:53:26.509" v="124"/>
          <ac:spMkLst>
            <pc:docMk/>
            <pc:sldMk cId="4046915778" sldId="2026819528"/>
            <ac:spMk id="52" creationId="{5489B3D9-3A09-B146-9C21-BDF838798CAA}"/>
          </ac:spMkLst>
        </pc:spChg>
        <pc:spChg chg="mod">
          <ac:chgData name="Ye Li" userId="36ad1630-51d3-44f5-b000-f38f253029e7" providerId="ADAL" clId="{E30C56B2-1A28-084C-8EDC-7CEC3A6070D5}" dt="2022-04-07T18:53:26.509" v="124"/>
          <ac:spMkLst>
            <pc:docMk/>
            <pc:sldMk cId="4046915778" sldId="2026819528"/>
            <ac:spMk id="55" creationId="{9A3628A4-28EA-D040-9D20-F99AD6C6B47F}"/>
          </ac:spMkLst>
        </pc:spChg>
        <pc:spChg chg="add mod">
          <ac:chgData name="Ye Li" userId="36ad1630-51d3-44f5-b000-f38f253029e7" providerId="ADAL" clId="{E30C56B2-1A28-084C-8EDC-7CEC3A6070D5}" dt="2022-04-07T18:53:26.509" v="124"/>
          <ac:spMkLst>
            <pc:docMk/>
            <pc:sldMk cId="4046915778" sldId="2026819528"/>
            <ac:spMk id="58" creationId="{36F4F97C-7AFE-074D-9D3C-9AEC8EB9EDD2}"/>
          </ac:spMkLst>
        </pc:spChg>
        <pc:spChg chg="mod">
          <ac:chgData name="Ye Li" userId="36ad1630-51d3-44f5-b000-f38f253029e7" providerId="ADAL" clId="{E30C56B2-1A28-084C-8EDC-7CEC3A6070D5}" dt="2022-04-07T19:01:54.217" v="141"/>
          <ac:spMkLst>
            <pc:docMk/>
            <pc:sldMk cId="4046915778" sldId="2026819528"/>
            <ac:spMk id="60" creationId="{12DE3DEA-546A-8C4D-BC4B-15C47152FEEF}"/>
          </ac:spMkLst>
        </pc:spChg>
        <pc:spChg chg="mod">
          <ac:chgData name="Ye Li" userId="36ad1630-51d3-44f5-b000-f38f253029e7" providerId="ADAL" clId="{E30C56B2-1A28-084C-8EDC-7CEC3A6070D5}" dt="2022-04-07T19:01:54.217" v="141"/>
          <ac:spMkLst>
            <pc:docMk/>
            <pc:sldMk cId="4046915778" sldId="2026819528"/>
            <ac:spMk id="64" creationId="{779D6378-A2F5-2849-94A5-21C818603EBE}"/>
          </ac:spMkLst>
        </pc:spChg>
        <pc:spChg chg="add mod">
          <ac:chgData name="Ye Li" userId="36ad1630-51d3-44f5-b000-f38f253029e7" providerId="ADAL" clId="{E30C56B2-1A28-084C-8EDC-7CEC3A6070D5}" dt="2022-04-07T19:01:54.217" v="141"/>
          <ac:spMkLst>
            <pc:docMk/>
            <pc:sldMk cId="4046915778" sldId="2026819528"/>
            <ac:spMk id="69" creationId="{ADEAB7C6-208A-A84D-8E41-A8032818CE6B}"/>
          </ac:spMkLst>
        </pc:spChg>
        <pc:spChg chg="add mod">
          <ac:chgData name="Ye Li" userId="36ad1630-51d3-44f5-b000-f38f253029e7" providerId="ADAL" clId="{E30C56B2-1A28-084C-8EDC-7CEC3A6070D5}" dt="2022-04-07T19:01:54.217" v="141"/>
          <ac:spMkLst>
            <pc:docMk/>
            <pc:sldMk cId="4046915778" sldId="2026819528"/>
            <ac:spMk id="70" creationId="{6617A9F7-DFEA-1942-8677-C1BC3C7C5C87}"/>
          </ac:spMkLst>
        </pc:spChg>
        <pc:spChg chg="add mod">
          <ac:chgData name="Ye Li" userId="36ad1630-51d3-44f5-b000-f38f253029e7" providerId="ADAL" clId="{E30C56B2-1A28-084C-8EDC-7CEC3A6070D5}" dt="2022-04-07T19:01:54.217" v="141"/>
          <ac:spMkLst>
            <pc:docMk/>
            <pc:sldMk cId="4046915778" sldId="2026819528"/>
            <ac:spMk id="71" creationId="{666371EB-2C8B-A744-9AFF-ADBFAFF38BCD}"/>
          </ac:spMkLst>
        </pc:spChg>
        <pc:spChg chg="add mod">
          <ac:chgData name="Ye Li" userId="36ad1630-51d3-44f5-b000-f38f253029e7" providerId="ADAL" clId="{E30C56B2-1A28-084C-8EDC-7CEC3A6070D5}" dt="2022-04-07T19:01:54.217" v="141"/>
          <ac:spMkLst>
            <pc:docMk/>
            <pc:sldMk cId="4046915778" sldId="2026819528"/>
            <ac:spMk id="72" creationId="{192B65C7-56F3-6F4E-A587-C26EF88E8901}"/>
          </ac:spMkLst>
        </pc:spChg>
        <pc:spChg chg="add mod">
          <ac:chgData name="Ye Li" userId="36ad1630-51d3-44f5-b000-f38f253029e7" providerId="ADAL" clId="{E30C56B2-1A28-084C-8EDC-7CEC3A6070D5}" dt="2022-04-07T19:01:54.217" v="141"/>
          <ac:spMkLst>
            <pc:docMk/>
            <pc:sldMk cId="4046915778" sldId="2026819528"/>
            <ac:spMk id="73" creationId="{430904C4-5B49-294C-A91D-E1D5020FEABB}"/>
          </ac:spMkLst>
        </pc:spChg>
        <pc:spChg chg="add mod">
          <ac:chgData name="Ye Li" userId="36ad1630-51d3-44f5-b000-f38f253029e7" providerId="ADAL" clId="{E30C56B2-1A28-084C-8EDC-7CEC3A6070D5}" dt="2022-04-07T19:01:54.217" v="141"/>
          <ac:spMkLst>
            <pc:docMk/>
            <pc:sldMk cId="4046915778" sldId="2026819528"/>
            <ac:spMk id="74" creationId="{3E4A5341-5F8D-2F42-A3B9-502920C5F1F5}"/>
          </ac:spMkLst>
        </pc:spChg>
        <pc:grpChg chg="del">
          <ac:chgData name="Ye Li" userId="36ad1630-51d3-44f5-b000-f38f253029e7" providerId="ADAL" clId="{E30C56B2-1A28-084C-8EDC-7CEC3A6070D5}" dt="2022-04-07T18:55:20.546" v="127" actId="478"/>
          <ac:grpSpMkLst>
            <pc:docMk/>
            <pc:sldMk cId="4046915778" sldId="2026819528"/>
            <ac:grpSpMk id="48" creationId="{FEC18AC0-1928-AE49-8CA0-74F970B3DC0C}"/>
          </ac:grpSpMkLst>
        </pc:grpChg>
        <pc:grpChg chg="add mod">
          <ac:chgData name="Ye Li" userId="36ad1630-51d3-44f5-b000-f38f253029e7" providerId="ADAL" clId="{E30C56B2-1A28-084C-8EDC-7CEC3A6070D5}" dt="2022-04-07T18:53:26.509" v="124"/>
          <ac:grpSpMkLst>
            <pc:docMk/>
            <pc:sldMk cId="4046915778" sldId="2026819528"/>
            <ac:grpSpMk id="51" creationId="{1E9A1413-E528-6241-8E4B-0D1A9E0DE618}"/>
          </ac:grpSpMkLst>
        </pc:grpChg>
        <pc:grpChg chg="add mod">
          <ac:chgData name="Ye Li" userId="36ad1630-51d3-44f5-b000-f38f253029e7" providerId="ADAL" clId="{E30C56B2-1A28-084C-8EDC-7CEC3A6070D5}" dt="2022-04-07T18:53:26.509" v="124"/>
          <ac:grpSpMkLst>
            <pc:docMk/>
            <pc:sldMk cId="4046915778" sldId="2026819528"/>
            <ac:grpSpMk id="54" creationId="{5C1E69F1-F5EE-7B4F-8E48-8CDD5A974FE8}"/>
          </ac:grpSpMkLst>
        </pc:grpChg>
        <pc:grpChg chg="add mod">
          <ac:chgData name="Ye Li" userId="36ad1630-51d3-44f5-b000-f38f253029e7" providerId="ADAL" clId="{E30C56B2-1A28-084C-8EDC-7CEC3A6070D5}" dt="2022-04-07T19:01:54.217" v="141"/>
          <ac:grpSpMkLst>
            <pc:docMk/>
            <pc:sldMk cId="4046915778" sldId="2026819528"/>
            <ac:grpSpMk id="59" creationId="{4F37809C-4625-644D-8458-F31668FAE442}"/>
          </ac:grpSpMkLst>
        </pc:grpChg>
        <pc:grpChg chg="add mod">
          <ac:chgData name="Ye Li" userId="36ad1630-51d3-44f5-b000-f38f253029e7" providerId="ADAL" clId="{E30C56B2-1A28-084C-8EDC-7CEC3A6070D5}" dt="2022-04-07T19:01:54.217" v="141"/>
          <ac:grpSpMkLst>
            <pc:docMk/>
            <pc:sldMk cId="4046915778" sldId="2026819528"/>
            <ac:grpSpMk id="63" creationId="{D5A8AE21-09FF-F94B-B3B1-12154C39A136}"/>
          </ac:grpSpMkLst>
        </pc:grpChg>
        <pc:grpChg chg="del">
          <ac:chgData name="Ye Li" userId="36ad1630-51d3-44f5-b000-f38f253029e7" providerId="ADAL" clId="{E30C56B2-1A28-084C-8EDC-7CEC3A6070D5}" dt="2022-04-07T18:56:52.609" v="132" actId="478"/>
          <ac:grpSpMkLst>
            <pc:docMk/>
            <pc:sldMk cId="4046915778" sldId="2026819528"/>
            <ac:grpSpMk id="115" creationId="{1370EF8B-0361-0046-BAA5-1CADE554CB82}"/>
          </ac:grpSpMkLst>
        </pc:grpChg>
        <pc:picChg chg="mod">
          <ac:chgData name="Ye Li" userId="36ad1630-51d3-44f5-b000-f38f253029e7" providerId="ADAL" clId="{E30C56B2-1A28-084C-8EDC-7CEC3A6070D5}" dt="2022-04-07T18:53:26.509" v="124"/>
          <ac:picMkLst>
            <pc:docMk/>
            <pc:sldMk cId="4046915778" sldId="2026819528"/>
            <ac:picMk id="53" creationId="{16359574-0020-8047-AF36-5EAFAD8DBCB5}"/>
          </ac:picMkLst>
        </pc:picChg>
        <pc:picChg chg="mod">
          <ac:chgData name="Ye Li" userId="36ad1630-51d3-44f5-b000-f38f253029e7" providerId="ADAL" clId="{E30C56B2-1A28-084C-8EDC-7CEC3A6070D5}" dt="2022-04-07T18:53:26.509" v="124"/>
          <ac:picMkLst>
            <pc:docMk/>
            <pc:sldMk cId="4046915778" sldId="2026819528"/>
            <ac:picMk id="56" creationId="{CB0359E4-C98C-5248-A947-923D78656E0B}"/>
          </ac:picMkLst>
        </pc:picChg>
        <pc:picChg chg="mod">
          <ac:chgData name="Ye Li" userId="36ad1630-51d3-44f5-b000-f38f253029e7" providerId="ADAL" clId="{E30C56B2-1A28-084C-8EDC-7CEC3A6070D5}" dt="2022-04-07T19:01:54.217" v="141"/>
          <ac:picMkLst>
            <pc:docMk/>
            <pc:sldMk cId="4046915778" sldId="2026819528"/>
            <ac:picMk id="61" creationId="{5F786E63-31AE-E74E-904C-2C2CC4540660}"/>
          </ac:picMkLst>
        </pc:picChg>
        <pc:picChg chg="mod">
          <ac:chgData name="Ye Li" userId="36ad1630-51d3-44f5-b000-f38f253029e7" providerId="ADAL" clId="{E30C56B2-1A28-084C-8EDC-7CEC3A6070D5}" dt="2022-04-07T19:01:54.217" v="141"/>
          <ac:picMkLst>
            <pc:docMk/>
            <pc:sldMk cId="4046915778" sldId="2026819528"/>
            <ac:picMk id="65" creationId="{5D36CE7B-C58F-DE4A-87E4-EB3CD1FDDDEC}"/>
          </ac:picMkLst>
        </pc:picChg>
        <pc:cxnChg chg="mod">
          <ac:chgData name="Ye Li" userId="36ad1630-51d3-44f5-b000-f38f253029e7" providerId="ADAL" clId="{E30C56B2-1A28-084C-8EDC-7CEC3A6070D5}" dt="2022-04-07T18:55:20.546" v="127" actId="478"/>
          <ac:cxnSpMkLst>
            <pc:docMk/>
            <pc:sldMk cId="4046915778" sldId="2026819528"/>
            <ac:cxnSpMk id="8" creationId="{626CA3F7-7856-6C4D-9B46-9AB3D0B97A22}"/>
          </ac:cxnSpMkLst>
        </pc:cxnChg>
        <pc:cxnChg chg="mod">
          <ac:chgData name="Ye Li" userId="36ad1630-51d3-44f5-b000-f38f253029e7" providerId="ADAL" clId="{E30C56B2-1A28-084C-8EDC-7CEC3A6070D5}" dt="2022-04-07T18:55:20.546" v="127" actId="478"/>
          <ac:cxnSpMkLst>
            <pc:docMk/>
            <pc:sldMk cId="4046915778" sldId="2026819528"/>
            <ac:cxnSpMk id="13" creationId="{379C4A9E-8731-D142-B1CE-B7EEF76151F5}"/>
          </ac:cxnSpMkLst>
        </pc:cxnChg>
        <pc:cxnChg chg="add mod">
          <ac:chgData name="Ye Li" userId="36ad1630-51d3-44f5-b000-f38f253029e7" providerId="ADAL" clId="{E30C56B2-1A28-084C-8EDC-7CEC3A6070D5}" dt="2022-04-07T18:53:26.509" v="124"/>
          <ac:cxnSpMkLst>
            <pc:docMk/>
            <pc:sldMk cId="4046915778" sldId="2026819528"/>
            <ac:cxnSpMk id="57" creationId="{2FC59851-374B-164E-BD7E-D8EB7376B23D}"/>
          </ac:cxnSpMkLst>
        </pc:cxnChg>
        <pc:cxnChg chg="add mod">
          <ac:chgData name="Ye Li" userId="36ad1630-51d3-44f5-b000-f38f253029e7" providerId="ADAL" clId="{E30C56B2-1A28-084C-8EDC-7CEC3A6070D5}" dt="2022-04-07T19:01:54.217" v="141"/>
          <ac:cxnSpMkLst>
            <pc:docMk/>
            <pc:sldMk cId="4046915778" sldId="2026819528"/>
            <ac:cxnSpMk id="62" creationId="{28F2F24C-0CEC-3448-B246-DA03ADDDB27C}"/>
          </ac:cxnSpMkLst>
        </pc:cxnChg>
        <pc:cxnChg chg="add mod">
          <ac:chgData name="Ye Li" userId="36ad1630-51d3-44f5-b000-f38f253029e7" providerId="ADAL" clId="{E30C56B2-1A28-084C-8EDC-7CEC3A6070D5}" dt="2022-04-07T19:01:54.217" v="141"/>
          <ac:cxnSpMkLst>
            <pc:docMk/>
            <pc:sldMk cId="4046915778" sldId="2026819528"/>
            <ac:cxnSpMk id="66" creationId="{7F156C69-6CF1-9D45-9F04-63C1BB78B5D6}"/>
          </ac:cxnSpMkLst>
        </pc:cxnChg>
        <pc:cxnChg chg="add mod">
          <ac:chgData name="Ye Li" userId="36ad1630-51d3-44f5-b000-f38f253029e7" providerId="ADAL" clId="{E30C56B2-1A28-084C-8EDC-7CEC3A6070D5}" dt="2022-04-07T19:01:54.217" v="141"/>
          <ac:cxnSpMkLst>
            <pc:docMk/>
            <pc:sldMk cId="4046915778" sldId="2026819528"/>
            <ac:cxnSpMk id="67" creationId="{F2ED0909-EECE-514C-AB08-A15D24284967}"/>
          </ac:cxnSpMkLst>
        </pc:cxnChg>
        <pc:cxnChg chg="add mod">
          <ac:chgData name="Ye Li" userId="36ad1630-51d3-44f5-b000-f38f253029e7" providerId="ADAL" clId="{E30C56B2-1A28-084C-8EDC-7CEC3A6070D5}" dt="2022-04-07T19:01:54.217" v="141"/>
          <ac:cxnSpMkLst>
            <pc:docMk/>
            <pc:sldMk cId="4046915778" sldId="2026819528"/>
            <ac:cxnSpMk id="68" creationId="{2336222A-1976-4848-8997-E1A520146493}"/>
          </ac:cxnSpMkLst>
        </pc:cxnChg>
        <pc:cxnChg chg="mod">
          <ac:chgData name="Ye Li" userId="36ad1630-51d3-44f5-b000-f38f253029e7" providerId="ADAL" clId="{E30C56B2-1A28-084C-8EDC-7CEC3A6070D5}" dt="2022-04-07T18:56:52.609" v="132" actId="478"/>
          <ac:cxnSpMkLst>
            <pc:docMk/>
            <pc:sldMk cId="4046915778" sldId="2026819528"/>
            <ac:cxnSpMk id="130" creationId="{3CD3F1ED-993E-DB48-ACF7-44F8A7CBA1B4}"/>
          </ac:cxnSpMkLst>
        </pc:cxnChg>
      </pc:sldChg>
      <pc:sldChg chg="modSp del mod ord">
        <pc:chgData name="Ye Li" userId="36ad1630-51d3-44f5-b000-f38f253029e7" providerId="ADAL" clId="{E30C56B2-1A28-084C-8EDC-7CEC3A6070D5}" dt="2022-04-07T19:00:52.606" v="139" actId="2696"/>
        <pc:sldMkLst>
          <pc:docMk/>
          <pc:sldMk cId="1686046599" sldId="2026819529"/>
        </pc:sldMkLst>
        <pc:spChg chg="mod">
          <ac:chgData name="Ye Li" userId="36ad1630-51d3-44f5-b000-f38f253029e7" providerId="ADAL" clId="{E30C56B2-1A28-084C-8EDC-7CEC3A6070D5}" dt="2022-04-07T18:52:19.849" v="63" actId="20577"/>
          <ac:spMkLst>
            <pc:docMk/>
            <pc:sldMk cId="1686046599" sldId="2026819529"/>
            <ac:spMk id="10" creationId="{60ABE71F-4C08-4FAD-970C-615AFD21BC4A}"/>
          </ac:spMkLst>
        </pc:spChg>
      </pc:sldChg>
      <pc:sldChg chg="modSp del mod ord">
        <pc:chgData name="Ye Li" userId="36ad1630-51d3-44f5-b000-f38f253029e7" providerId="ADAL" clId="{E30C56B2-1A28-084C-8EDC-7CEC3A6070D5}" dt="2022-04-07T19:02:42.199" v="143" actId="2696"/>
        <pc:sldMkLst>
          <pc:docMk/>
          <pc:sldMk cId="2315491932" sldId="2026819531"/>
        </pc:sldMkLst>
        <pc:spChg chg="mod">
          <ac:chgData name="Ye Li" userId="36ad1630-51d3-44f5-b000-f38f253029e7" providerId="ADAL" clId="{E30C56B2-1A28-084C-8EDC-7CEC3A6070D5}" dt="2022-04-07T18:48:13.427" v="38" actId="207"/>
          <ac:spMkLst>
            <pc:docMk/>
            <pc:sldMk cId="2315491932" sldId="2026819531"/>
            <ac:spMk id="3" creationId="{C2B6E9E2-0C58-744C-AEED-F9CBF6D60DAC}"/>
          </ac:spMkLst>
        </pc:spChg>
        <pc:spChg chg="mod">
          <ac:chgData name="Ye Li" userId="36ad1630-51d3-44f5-b000-f38f253029e7" providerId="ADAL" clId="{E30C56B2-1A28-084C-8EDC-7CEC3A6070D5}" dt="2022-04-07T18:52:42.773" v="123" actId="20577"/>
          <ac:spMkLst>
            <pc:docMk/>
            <pc:sldMk cId="2315491932" sldId="2026819531"/>
            <ac:spMk id="10" creationId="{60ABE71F-4C08-4FAD-970C-615AFD21BC4A}"/>
          </ac:spMkLst>
        </pc:spChg>
      </pc:sldChg>
      <pc:sldChg chg="delSp modSp mod">
        <pc:chgData name="Ye Li" userId="36ad1630-51d3-44f5-b000-f38f253029e7" providerId="ADAL" clId="{E30C56B2-1A28-084C-8EDC-7CEC3A6070D5}" dt="2022-04-07T18:51:01.422" v="60" actId="1035"/>
        <pc:sldMkLst>
          <pc:docMk/>
          <pc:sldMk cId="1159789394" sldId="2026819533"/>
        </pc:sldMkLst>
        <pc:spChg chg="del mod">
          <ac:chgData name="Ye Li" userId="36ad1630-51d3-44f5-b000-f38f253029e7" providerId="ADAL" clId="{E30C56B2-1A28-084C-8EDC-7CEC3A6070D5}" dt="2022-04-07T18:50:54.659" v="50" actId="478"/>
          <ac:spMkLst>
            <pc:docMk/>
            <pc:sldMk cId="1159789394" sldId="2026819533"/>
            <ac:spMk id="4" creationId="{81FAE7FB-E8D7-FC4D-8080-9564F6F9FD2D}"/>
          </ac:spMkLst>
        </pc:spChg>
        <pc:spChg chg="mod">
          <ac:chgData name="Ye Li" userId="36ad1630-51d3-44f5-b000-f38f253029e7" providerId="ADAL" clId="{E30C56B2-1A28-084C-8EDC-7CEC3A6070D5}" dt="2022-04-07T18:51:01.422" v="60" actId="1035"/>
          <ac:spMkLst>
            <pc:docMk/>
            <pc:sldMk cId="1159789394" sldId="2026819533"/>
            <ac:spMk id="5" creationId="{092B104E-8077-0A45-958A-33C07FDA1D4A}"/>
          </ac:spMkLst>
        </pc:spChg>
      </pc:sldChg>
      <pc:sldChg chg="add">
        <pc:chgData name="Ye Li" userId="36ad1630-51d3-44f5-b000-f38f253029e7" providerId="ADAL" clId="{E30C56B2-1A28-084C-8EDC-7CEC3A6070D5}" dt="2022-04-07T18:50:10.920" v="48"/>
        <pc:sldMkLst>
          <pc:docMk/>
          <pc:sldMk cId="429062497" sldId="2026819536"/>
        </pc:sldMkLst>
      </pc:sldChg>
      <pc:sldChg chg="add">
        <pc:chgData name="Ye Li" userId="36ad1630-51d3-44f5-b000-f38f253029e7" providerId="ADAL" clId="{E30C56B2-1A28-084C-8EDC-7CEC3A6070D5}" dt="2022-04-07T18:50:10.920" v="48"/>
        <pc:sldMkLst>
          <pc:docMk/>
          <pc:sldMk cId="2006321421" sldId="2026819537"/>
        </pc:sldMkLst>
      </pc:sldChg>
      <pc:sldChg chg="add">
        <pc:chgData name="Ye Li" userId="36ad1630-51d3-44f5-b000-f38f253029e7" providerId="ADAL" clId="{E30C56B2-1A28-084C-8EDC-7CEC3A6070D5}" dt="2022-04-07T18:50:10.920" v="48"/>
        <pc:sldMkLst>
          <pc:docMk/>
          <pc:sldMk cId="262422384" sldId="2026819538"/>
        </pc:sldMkLst>
      </pc:sldChg>
    </pc:docChg>
  </pc:docChgLst>
  <pc:docChgLst>
    <pc:chgData name="Nathaniel May" userId="S::nmay@vmware.com::5151a9b0-5e56-4453-b205-30d0964c73d6" providerId="AD" clId="Web-{38853D1B-A2D1-A466-3473-AD19312DC2E5}"/>
    <pc:docChg chg="addSld">
      <pc:chgData name="Nathaniel May" userId="S::nmay@vmware.com::5151a9b0-5e56-4453-b205-30d0964c73d6" providerId="AD" clId="Web-{38853D1B-A2D1-A466-3473-AD19312DC2E5}" dt="2022-02-25T19:17:23.339" v="0"/>
      <pc:docMkLst>
        <pc:docMk/>
      </pc:docMkLst>
      <pc:sldChg chg="new">
        <pc:chgData name="Nathaniel May" userId="S::nmay@vmware.com::5151a9b0-5e56-4453-b205-30d0964c73d6" providerId="AD" clId="Web-{38853D1B-A2D1-A466-3473-AD19312DC2E5}" dt="2022-02-25T19:17:23.339" v="0"/>
        <pc:sldMkLst>
          <pc:docMk/>
          <pc:sldMk cId="619924988" sldId="2026819435"/>
        </pc:sldMkLst>
      </pc:sldChg>
    </pc:docChg>
  </pc:docChgLst>
  <pc:docChgLst>
    <pc:chgData name="Ye Li" userId="36ad1630-51d3-44f5-b000-f38f253029e7" providerId="ADAL" clId="{3EB660C7-B0AD-8242-A091-FEAA17632484}"/>
    <pc:docChg chg="undo custSel addSld delSld modSld sldOrd">
      <pc:chgData name="Ye Li" userId="36ad1630-51d3-44f5-b000-f38f253029e7" providerId="ADAL" clId="{3EB660C7-B0AD-8242-A091-FEAA17632484}" dt="2022-04-07T17:07:44.022" v="1399" actId="20577"/>
      <pc:docMkLst>
        <pc:docMk/>
      </pc:docMkLst>
      <pc:sldChg chg="modSp mod ord">
        <pc:chgData name="Ye Li" userId="36ad1630-51d3-44f5-b000-f38f253029e7" providerId="ADAL" clId="{3EB660C7-B0AD-8242-A091-FEAA17632484}" dt="2022-04-06T23:23:48.652" v="34" actId="20578"/>
        <pc:sldMkLst>
          <pc:docMk/>
          <pc:sldMk cId="2482305640" sldId="1222"/>
        </pc:sldMkLst>
        <pc:spChg chg="mod">
          <ac:chgData name="Ye Li" userId="36ad1630-51d3-44f5-b000-f38f253029e7" providerId="ADAL" clId="{3EB660C7-B0AD-8242-A091-FEAA17632484}" dt="2022-04-06T20:07:04.074" v="28" actId="20577"/>
          <ac:spMkLst>
            <pc:docMk/>
            <pc:sldMk cId="2482305640" sldId="1222"/>
            <ac:spMk id="3" creationId="{CE512419-A90A-CC42-A0B6-1F5A7177513E}"/>
          </ac:spMkLst>
        </pc:spChg>
        <pc:spChg chg="mod">
          <ac:chgData name="Ye Li" userId="36ad1630-51d3-44f5-b000-f38f253029e7" providerId="ADAL" clId="{3EB660C7-B0AD-8242-A091-FEAA17632484}" dt="2022-04-06T20:07:51.828" v="32" actId="5793"/>
          <ac:spMkLst>
            <pc:docMk/>
            <pc:sldMk cId="2482305640" sldId="1222"/>
            <ac:spMk id="5" creationId="{092B104E-8077-0A45-958A-33C07FDA1D4A}"/>
          </ac:spMkLst>
        </pc:spChg>
      </pc:sldChg>
      <pc:sldChg chg="addSp delSp modSp mod modAnim">
        <pc:chgData name="Ye Li" userId="36ad1630-51d3-44f5-b000-f38f253029e7" providerId="ADAL" clId="{3EB660C7-B0AD-8242-A091-FEAA17632484}" dt="2022-04-07T04:15:48.481" v="116" actId="207"/>
        <pc:sldMkLst>
          <pc:docMk/>
          <pc:sldMk cId="3165948492" sldId="2026819509"/>
        </pc:sldMkLst>
        <pc:spChg chg="del">
          <ac:chgData name="Ye Li" userId="36ad1630-51d3-44f5-b000-f38f253029e7" providerId="ADAL" clId="{3EB660C7-B0AD-8242-A091-FEAA17632484}" dt="2022-04-07T04:09:15.043" v="82" actId="478"/>
          <ac:spMkLst>
            <pc:docMk/>
            <pc:sldMk cId="3165948492" sldId="2026819509"/>
            <ac:spMk id="7" creationId="{C8E11BFA-DD52-DA4E-AD0C-B8DB50583E2B}"/>
          </ac:spMkLst>
        </pc:spChg>
        <pc:spChg chg="mod">
          <ac:chgData name="Ye Li" userId="36ad1630-51d3-44f5-b000-f38f253029e7" providerId="ADAL" clId="{3EB660C7-B0AD-8242-A091-FEAA17632484}" dt="2022-04-07T04:09:11.859" v="81" actId="20577"/>
          <ac:spMkLst>
            <pc:docMk/>
            <pc:sldMk cId="3165948492" sldId="2026819509"/>
            <ac:spMk id="10" creationId="{60ABE71F-4C08-4FAD-970C-615AFD21BC4A}"/>
          </ac:spMkLst>
        </pc:spChg>
        <pc:spChg chg="add mod">
          <ac:chgData name="Ye Li" userId="36ad1630-51d3-44f5-b000-f38f253029e7" providerId="ADAL" clId="{3EB660C7-B0AD-8242-A091-FEAA17632484}" dt="2022-04-07T04:13:39.398" v="95" actId="207"/>
          <ac:spMkLst>
            <pc:docMk/>
            <pc:sldMk cId="3165948492" sldId="2026819509"/>
            <ac:spMk id="48" creationId="{441A38F3-DA09-6E48-9C25-7F64CA6ABA9D}"/>
          </ac:spMkLst>
        </pc:spChg>
        <pc:spChg chg="add mod">
          <ac:chgData name="Ye Li" userId="36ad1630-51d3-44f5-b000-f38f253029e7" providerId="ADAL" clId="{3EB660C7-B0AD-8242-A091-FEAA17632484}" dt="2022-04-07T04:13:39.398" v="95" actId="207"/>
          <ac:spMkLst>
            <pc:docMk/>
            <pc:sldMk cId="3165948492" sldId="2026819509"/>
            <ac:spMk id="49" creationId="{4C924F7E-5DD5-9244-9455-60F132429C0E}"/>
          </ac:spMkLst>
        </pc:spChg>
        <pc:spChg chg="add mod">
          <ac:chgData name="Ye Li" userId="36ad1630-51d3-44f5-b000-f38f253029e7" providerId="ADAL" clId="{3EB660C7-B0AD-8242-A091-FEAA17632484}" dt="2022-04-07T04:13:39.398" v="95" actId="207"/>
          <ac:spMkLst>
            <pc:docMk/>
            <pc:sldMk cId="3165948492" sldId="2026819509"/>
            <ac:spMk id="50" creationId="{401E8D20-B993-C543-AD9A-5190FF2E5EFC}"/>
          </ac:spMkLst>
        </pc:spChg>
        <pc:spChg chg="add mod">
          <ac:chgData name="Ye Li" userId="36ad1630-51d3-44f5-b000-f38f253029e7" providerId="ADAL" clId="{3EB660C7-B0AD-8242-A091-FEAA17632484}" dt="2022-04-07T04:10:58.577" v="85"/>
          <ac:spMkLst>
            <pc:docMk/>
            <pc:sldMk cId="3165948492" sldId="2026819509"/>
            <ac:spMk id="51" creationId="{F22B4B09-B656-644A-9988-0DC56B7638C8}"/>
          </ac:spMkLst>
        </pc:spChg>
        <pc:spChg chg="add mod">
          <ac:chgData name="Ye Li" userId="36ad1630-51d3-44f5-b000-f38f253029e7" providerId="ADAL" clId="{3EB660C7-B0AD-8242-A091-FEAA17632484}" dt="2022-04-07T04:10:58.577" v="85"/>
          <ac:spMkLst>
            <pc:docMk/>
            <pc:sldMk cId="3165948492" sldId="2026819509"/>
            <ac:spMk id="53" creationId="{01FC02DD-049C-854B-8A20-C1FA9578E8A7}"/>
          </ac:spMkLst>
        </pc:spChg>
        <pc:spChg chg="add mod">
          <ac:chgData name="Ye Li" userId="36ad1630-51d3-44f5-b000-f38f253029e7" providerId="ADAL" clId="{3EB660C7-B0AD-8242-A091-FEAA17632484}" dt="2022-04-07T04:10:58.577" v="85"/>
          <ac:spMkLst>
            <pc:docMk/>
            <pc:sldMk cId="3165948492" sldId="2026819509"/>
            <ac:spMk id="57" creationId="{D864EA23-8E83-EB4A-895C-3DD9232B4BBD}"/>
          </ac:spMkLst>
        </pc:spChg>
        <pc:spChg chg="add mod">
          <ac:chgData name="Ye Li" userId="36ad1630-51d3-44f5-b000-f38f253029e7" providerId="ADAL" clId="{3EB660C7-B0AD-8242-A091-FEAA17632484}" dt="2022-04-07T04:13:52.692" v="97" actId="207"/>
          <ac:spMkLst>
            <pc:docMk/>
            <pc:sldMk cId="3165948492" sldId="2026819509"/>
            <ac:spMk id="64" creationId="{7319DF9E-D908-C140-908E-CA37A54ACBF4}"/>
          </ac:spMkLst>
        </pc:spChg>
        <pc:spChg chg="add mod">
          <ac:chgData name="Ye Li" userId="36ad1630-51d3-44f5-b000-f38f253029e7" providerId="ADAL" clId="{3EB660C7-B0AD-8242-A091-FEAA17632484}" dt="2022-04-07T04:13:56.049" v="98" actId="207"/>
          <ac:spMkLst>
            <pc:docMk/>
            <pc:sldMk cId="3165948492" sldId="2026819509"/>
            <ac:spMk id="65" creationId="{EB0B33D1-3E56-6E40-B28E-4110E614A1A3}"/>
          </ac:spMkLst>
        </pc:spChg>
        <pc:spChg chg="add mod">
          <ac:chgData name="Ye Li" userId="36ad1630-51d3-44f5-b000-f38f253029e7" providerId="ADAL" clId="{3EB660C7-B0AD-8242-A091-FEAA17632484}" dt="2022-04-07T04:13:49.005" v="96" actId="207"/>
          <ac:spMkLst>
            <pc:docMk/>
            <pc:sldMk cId="3165948492" sldId="2026819509"/>
            <ac:spMk id="66" creationId="{45739136-8963-7D4E-8F27-73A65E864D08}"/>
          </ac:spMkLst>
        </pc:spChg>
        <pc:spChg chg="add mod">
          <ac:chgData name="Ye Li" userId="36ad1630-51d3-44f5-b000-f38f253029e7" providerId="ADAL" clId="{3EB660C7-B0AD-8242-A091-FEAA17632484}" dt="2022-04-07T04:14:40.230" v="109" actId="13822"/>
          <ac:spMkLst>
            <pc:docMk/>
            <pc:sldMk cId="3165948492" sldId="2026819509"/>
            <ac:spMk id="67" creationId="{3E598B7D-2CB2-C441-9D8A-FE2924295282}"/>
          </ac:spMkLst>
        </pc:spChg>
        <pc:spChg chg="add mod">
          <ac:chgData name="Ye Li" userId="36ad1630-51d3-44f5-b000-f38f253029e7" providerId="ADAL" clId="{3EB660C7-B0AD-8242-A091-FEAA17632484}" dt="2022-04-07T04:14:40.230" v="109" actId="13822"/>
          <ac:spMkLst>
            <pc:docMk/>
            <pc:sldMk cId="3165948492" sldId="2026819509"/>
            <ac:spMk id="68" creationId="{B113FBF7-8772-4641-8A7B-9B1FDA6BD34C}"/>
          </ac:spMkLst>
        </pc:spChg>
        <pc:spChg chg="add mod">
          <ac:chgData name="Ye Li" userId="36ad1630-51d3-44f5-b000-f38f253029e7" providerId="ADAL" clId="{3EB660C7-B0AD-8242-A091-FEAA17632484}" dt="2022-04-07T04:14:40.230" v="109" actId="13822"/>
          <ac:spMkLst>
            <pc:docMk/>
            <pc:sldMk cId="3165948492" sldId="2026819509"/>
            <ac:spMk id="69" creationId="{59A65A49-9BD3-9D43-A526-65BC51B90CFC}"/>
          </ac:spMkLst>
        </pc:spChg>
        <pc:spChg chg="add mod">
          <ac:chgData name="Ye Li" userId="36ad1630-51d3-44f5-b000-f38f253029e7" providerId="ADAL" clId="{3EB660C7-B0AD-8242-A091-FEAA17632484}" dt="2022-04-07T04:15:48.481" v="116" actId="207"/>
          <ac:spMkLst>
            <pc:docMk/>
            <pc:sldMk cId="3165948492" sldId="2026819509"/>
            <ac:spMk id="70" creationId="{3059A201-7B1D-E644-AF87-D8824B00790B}"/>
          </ac:spMkLst>
        </pc:spChg>
        <pc:spChg chg="add mod">
          <ac:chgData name="Ye Li" userId="36ad1630-51d3-44f5-b000-f38f253029e7" providerId="ADAL" clId="{3EB660C7-B0AD-8242-A091-FEAA17632484}" dt="2022-04-07T04:15:42.712" v="115" actId="207"/>
          <ac:spMkLst>
            <pc:docMk/>
            <pc:sldMk cId="3165948492" sldId="2026819509"/>
            <ac:spMk id="71" creationId="{2449D400-7E8F-9342-AF1C-778393A85BED}"/>
          </ac:spMkLst>
        </pc:spChg>
        <pc:spChg chg="add mod">
          <ac:chgData name="Ye Li" userId="36ad1630-51d3-44f5-b000-f38f253029e7" providerId="ADAL" clId="{3EB660C7-B0AD-8242-A091-FEAA17632484}" dt="2022-04-07T04:15:27.150" v="114" actId="208"/>
          <ac:spMkLst>
            <pc:docMk/>
            <pc:sldMk cId="3165948492" sldId="2026819509"/>
            <ac:spMk id="72" creationId="{0E9E5FFB-725A-CE49-BECF-78500CC3E002}"/>
          </ac:spMkLst>
        </pc:spChg>
        <pc:spChg chg="add mod">
          <ac:chgData name="Ye Li" userId="36ad1630-51d3-44f5-b000-f38f253029e7" providerId="ADAL" clId="{3EB660C7-B0AD-8242-A091-FEAA17632484}" dt="2022-04-07T04:10:58.577" v="85"/>
          <ac:spMkLst>
            <pc:docMk/>
            <pc:sldMk cId="3165948492" sldId="2026819509"/>
            <ac:spMk id="73" creationId="{0A2B1F41-AFF9-504B-B84E-B4ACA4CBAEB4}"/>
          </ac:spMkLst>
        </pc:spChg>
        <pc:spChg chg="add mod">
          <ac:chgData name="Ye Li" userId="36ad1630-51d3-44f5-b000-f38f253029e7" providerId="ADAL" clId="{3EB660C7-B0AD-8242-A091-FEAA17632484}" dt="2022-04-07T04:10:58.577" v="85"/>
          <ac:spMkLst>
            <pc:docMk/>
            <pc:sldMk cId="3165948492" sldId="2026819509"/>
            <ac:spMk id="82" creationId="{F521E066-CA58-4448-B173-D9EBA4C7A0C0}"/>
          </ac:spMkLst>
        </pc:spChg>
        <pc:spChg chg="add mod">
          <ac:chgData name="Ye Li" userId="36ad1630-51d3-44f5-b000-f38f253029e7" providerId="ADAL" clId="{3EB660C7-B0AD-8242-A091-FEAA17632484}" dt="2022-04-07T04:10:58.577" v="85"/>
          <ac:spMkLst>
            <pc:docMk/>
            <pc:sldMk cId="3165948492" sldId="2026819509"/>
            <ac:spMk id="84" creationId="{2505AEE9-BA43-FE49-B7A9-B643B9EC1382}"/>
          </ac:spMkLst>
        </pc:spChg>
        <pc:spChg chg="add mod">
          <ac:chgData name="Ye Li" userId="36ad1630-51d3-44f5-b000-f38f253029e7" providerId="ADAL" clId="{3EB660C7-B0AD-8242-A091-FEAA17632484}" dt="2022-04-07T04:10:58.577" v="85"/>
          <ac:spMkLst>
            <pc:docMk/>
            <pc:sldMk cId="3165948492" sldId="2026819509"/>
            <ac:spMk id="86" creationId="{52B2DB7D-14F7-7E49-99A0-DEF2E623040D}"/>
          </ac:spMkLst>
        </pc:spChg>
        <pc:grpChg chg="del">
          <ac:chgData name="Ye Li" userId="36ad1630-51d3-44f5-b000-f38f253029e7" providerId="ADAL" clId="{3EB660C7-B0AD-8242-A091-FEAA17632484}" dt="2022-04-07T04:09:19.054" v="83" actId="478"/>
          <ac:grpSpMkLst>
            <pc:docMk/>
            <pc:sldMk cId="3165948492" sldId="2026819509"/>
            <ac:grpSpMk id="2" creationId="{3CA77E5F-944C-1D4E-8F38-573A763F4E99}"/>
          </ac:grpSpMkLst>
        </pc:grpChg>
        <pc:picChg chg="add mod">
          <ac:chgData name="Ye Li" userId="36ad1630-51d3-44f5-b000-f38f253029e7" providerId="ADAL" clId="{3EB660C7-B0AD-8242-A091-FEAA17632484}" dt="2022-04-07T04:10:58.577" v="85"/>
          <ac:picMkLst>
            <pc:docMk/>
            <pc:sldMk cId="3165948492" sldId="2026819509"/>
            <ac:picMk id="58" creationId="{77E93A66-5D0A-0F43-A512-91F316DC66A8}"/>
          </ac:picMkLst>
        </pc:picChg>
        <pc:picChg chg="add mod">
          <ac:chgData name="Ye Li" userId="36ad1630-51d3-44f5-b000-f38f253029e7" providerId="ADAL" clId="{3EB660C7-B0AD-8242-A091-FEAA17632484}" dt="2022-04-07T04:10:58.577" v="85"/>
          <ac:picMkLst>
            <pc:docMk/>
            <pc:sldMk cId="3165948492" sldId="2026819509"/>
            <ac:picMk id="60" creationId="{0832C087-3AC2-0E4A-85D8-26260B40B84B}"/>
          </ac:picMkLst>
        </pc:picChg>
        <pc:picChg chg="add mod">
          <ac:chgData name="Ye Li" userId="36ad1630-51d3-44f5-b000-f38f253029e7" providerId="ADAL" clId="{3EB660C7-B0AD-8242-A091-FEAA17632484}" dt="2022-04-07T04:10:58.577" v="85"/>
          <ac:picMkLst>
            <pc:docMk/>
            <pc:sldMk cId="3165948492" sldId="2026819509"/>
            <ac:picMk id="63" creationId="{AC999BF0-276B-1243-8DEA-78407A2AA404}"/>
          </ac:picMkLst>
        </pc:picChg>
        <pc:cxnChg chg="del">
          <ac:chgData name="Ye Li" userId="36ad1630-51d3-44f5-b000-f38f253029e7" providerId="ADAL" clId="{3EB660C7-B0AD-8242-A091-FEAA17632484}" dt="2022-04-07T04:09:22.428" v="84" actId="478"/>
          <ac:cxnSpMkLst>
            <pc:docMk/>
            <pc:sldMk cId="3165948492" sldId="2026819509"/>
            <ac:cxnSpMk id="3" creationId="{24CAC536-284E-9449-87DC-9FCD2E82F31B}"/>
          </ac:cxnSpMkLst>
        </pc:cxnChg>
        <pc:cxnChg chg="del">
          <ac:chgData name="Ye Li" userId="36ad1630-51d3-44f5-b000-f38f253029e7" providerId="ADAL" clId="{3EB660C7-B0AD-8242-A091-FEAA17632484}" dt="2022-04-07T04:09:22.428" v="84" actId="478"/>
          <ac:cxnSpMkLst>
            <pc:docMk/>
            <pc:sldMk cId="3165948492" sldId="2026819509"/>
            <ac:cxnSpMk id="46" creationId="{8AC63C93-2763-8A46-B727-E87E1F9C93B7}"/>
          </ac:cxnSpMkLst>
        </pc:cxnChg>
        <pc:cxnChg chg="del">
          <ac:chgData name="Ye Li" userId="36ad1630-51d3-44f5-b000-f38f253029e7" providerId="ADAL" clId="{3EB660C7-B0AD-8242-A091-FEAA17632484}" dt="2022-04-07T04:09:22.428" v="84" actId="478"/>
          <ac:cxnSpMkLst>
            <pc:docMk/>
            <pc:sldMk cId="3165948492" sldId="2026819509"/>
            <ac:cxnSpMk id="52" creationId="{C918264B-4B30-B545-BE88-0B599D2C6880}"/>
          </ac:cxnSpMkLst>
        </pc:cxnChg>
        <pc:cxnChg chg="del">
          <ac:chgData name="Ye Li" userId="36ad1630-51d3-44f5-b000-f38f253029e7" providerId="ADAL" clId="{3EB660C7-B0AD-8242-A091-FEAA17632484}" dt="2022-04-07T04:09:22.428" v="84" actId="478"/>
          <ac:cxnSpMkLst>
            <pc:docMk/>
            <pc:sldMk cId="3165948492" sldId="2026819509"/>
            <ac:cxnSpMk id="59" creationId="{11A7897E-BF40-7843-B273-047775F71640}"/>
          </ac:cxnSpMkLst>
        </pc:cxnChg>
        <pc:cxnChg chg="add mod">
          <ac:chgData name="Ye Li" userId="36ad1630-51d3-44f5-b000-f38f253029e7" providerId="ADAL" clId="{3EB660C7-B0AD-8242-A091-FEAA17632484}" dt="2022-04-07T04:15:11.174" v="110" actId="208"/>
          <ac:cxnSpMkLst>
            <pc:docMk/>
            <pc:sldMk cId="3165948492" sldId="2026819509"/>
            <ac:cxnSpMk id="78" creationId="{9695A4F6-81A7-3544-89A4-E7499920D4A4}"/>
          </ac:cxnSpMkLst>
        </pc:cxnChg>
        <pc:cxnChg chg="add mod">
          <ac:chgData name="Ye Li" userId="36ad1630-51d3-44f5-b000-f38f253029e7" providerId="ADAL" clId="{3EB660C7-B0AD-8242-A091-FEAA17632484}" dt="2022-04-07T04:15:18.868" v="112" actId="208"/>
          <ac:cxnSpMkLst>
            <pc:docMk/>
            <pc:sldMk cId="3165948492" sldId="2026819509"/>
            <ac:cxnSpMk id="79" creationId="{72DEE037-D822-AA4C-AFCF-5BD7BAFD7C62}"/>
          </ac:cxnSpMkLst>
        </pc:cxnChg>
        <pc:cxnChg chg="add mod">
          <ac:chgData name="Ye Li" userId="36ad1630-51d3-44f5-b000-f38f253029e7" providerId="ADAL" clId="{3EB660C7-B0AD-8242-A091-FEAA17632484}" dt="2022-04-07T04:15:15.207" v="111" actId="208"/>
          <ac:cxnSpMkLst>
            <pc:docMk/>
            <pc:sldMk cId="3165948492" sldId="2026819509"/>
            <ac:cxnSpMk id="80" creationId="{D7BEB707-F302-E54F-AC3C-64CDF30497A8}"/>
          </ac:cxnSpMkLst>
        </pc:cxnChg>
        <pc:cxnChg chg="add mod">
          <ac:chgData name="Ye Li" userId="36ad1630-51d3-44f5-b000-f38f253029e7" providerId="ADAL" clId="{3EB660C7-B0AD-8242-A091-FEAA17632484}" dt="2022-04-07T04:10:58.577" v="85"/>
          <ac:cxnSpMkLst>
            <pc:docMk/>
            <pc:sldMk cId="3165948492" sldId="2026819509"/>
            <ac:cxnSpMk id="81" creationId="{EFD9D27A-13C0-B940-8F96-7C996DABF58B}"/>
          </ac:cxnSpMkLst>
        </pc:cxnChg>
        <pc:cxnChg chg="add mod">
          <ac:chgData name="Ye Li" userId="36ad1630-51d3-44f5-b000-f38f253029e7" providerId="ADAL" clId="{3EB660C7-B0AD-8242-A091-FEAA17632484}" dt="2022-04-07T04:10:58.577" v="85"/>
          <ac:cxnSpMkLst>
            <pc:docMk/>
            <pc:sldMk cId="3165948492" sldId="2026819509"/>
            <ac:cxnSpMk id="83" creationId="{ED0D4BFE-A8C8-134D-853B-93E9A25BA18E}"/>
          </ac:cxnSpMkLst>
        </pc:cxnChg>
        <pc:cxnChg chg="add mod">
          <ac:chgData name="Ye Li" userId="36ad1630-51d3-44f5-b000-f38f253029e7" providerId="ADAL" clId="{3EB660C7-B0AD-8242-A091-FEAA17632484}" dt="2022-04-07T04:10:58.577" v="85"/>
          <ac:cxnSpMkLst>
            <pc:docMk/>
            <pc:sldMk cId="3165948492" sldId="2026819509"/>
            <ac:cxnSpMk id="85" creationId="{C8CAF7ED-A8DF-3347-B167-808F35B9B6E1}"/>
          </ac:cxnSpMkLst>
        </pc:cxnChg>
        <pc:cxnChg chg="mod">
          <ac:chgData name="Ye Li" userId="36ad1630-51d3-44f5-b000-f38f253029e7" providerId="ADAL" clId="{3EB660C7-B0AD-8242-A091-FEAA17632484}" dt="2022-04-07T04:09:19.054" v="83" actId="478"/>
          <ac:cxnSpMkLst>
            <pc:docMk/>
            <pc:sldMk cId="3165948492" sldId="2026819509"/>
            <ac:cxnSpMk id="100" creationId="{CB31B26D-33C8-124D-AE8D-C623B01BBCC0}"/>
          </ac:cxnSpMkLst>
        </pc:cxnChg>
      </pc:sldChg>
      <pc:sldChg chg="modSp mod">
        <pc:chgData name="Ye Li" userId="36ad1630-51d3-44f5-b000-f38f253029e7" providerId="ADAL" clId="{3EB660C7-B0AD-8242-A091-FEAA17632484}" dt="2022-04-07T15:53:20.489" v="315" actId="207"/>
        <pc:sldMkLst>
          <pc:docMk/>
          <pc:sldMk cId="1581735506" sldId="2026819518"/>
        </pc:sldMkLst>
        <pc:spChg chg="mod">
          <ac:chgData name="Ye Li" userId="36ad1630-51d3-44f5-b000-f38f253029e7" providerId="ADAL" clId="{3EB660C7-B0AD-8242-A091-FEAA17632484}" dt="2022-04-07T15:53:20.489" v="315" actId="207"/>
          <ac:spMkLst>
            <pc:docMk/>
            <pc:sldMk cId="1581735506" sldId="2026819518"/>
            <ac:spMk id="69" creationId="{56B66FFE-CC0C-5248-8E36-BB207434AB4A}"/>
          </ac:spMkLst>
        </pc:spChg>
      </pc:sldChg>
      <pc:sldChg chg="new del">
        <pc:chgData name="Ye Li" userId="36ad1630-51d3-44f5-b000-f38f253029e7" providerId="ADAL" clId="{3EB660C7-B0AD-8242-A091-FEAA17632484}" dt="2022-04-06T20:06:44.140" v="1" actId="2696"/>
        <pc:sldMkLst>
          <pc:docMk/>
          <pc:sldMk cId="368568346" sldId="2026819525"/>
        </pc:sldMkLst>
      </pc:sldChg>
      <pc:sldChg chg="add ord">
        <pc:chgData name="Ye Li" userId="36ad1630-51d3-44f5-b000-f38f253029e7" providerId="ADAL" clId="{3EB660C7-B0AD-8242-A091-FEAA17632484}" dt="2022-04-06T23:23:58.478" v="35" actId="20578"/>
        <pc:sldMkLst>
          <pc:docMk/>
          <pc:sldMk cId="1337604523" sldId="2026819525"/>
        </pc:sldMkLst>
      </pc:sldChg>
      <pc:sldChg chg="delSp modSp add mod">
        <pc:chgData name="Ye Li" userId="36ad1630-51d3-44f5-b000-f38f253029e7" providerId="ADAL" clId="{3EB660C7-B0AD-8242-A091-FEAA17632484}" dt="2022-04-07T16:13:06.111" v="350" actId="165"/>
        <pc:sldMkLst>
          <pc:docMk/>
          <pc:sldMk cId="3324545435" sldId="2026819526"/>
        </pc:sldMkLst>
        <pc:spChg chg="mod">
          <ac:chgData name="Ye Li" userId="36ad1630-51d3-44f5-b000-f38f253029e7" providerId="ADAL" clId="{3EB660C7-B0AD-8242-A091-FEAA17632484}" dt="2022-04-07T14:37:59.773" v="314" actId="20577"/>
          <ac:spMkLst>
            <pc:docMk/>
            <pc:sldMk cId="3324545435" sldId="2026819526"/>
            <ac:spMk id="7" creationId="{C8E11BFA-DD52-DA4E-AD0C-B8DB50583E2B}"/>
          </ac:spMkLst>
        </pc:spChg>
        <pc:spChg chg="mod">
          <ac:chgData name="Ye Li" userId="36ad1630-51d3-44f5-b000-f38f253029e7" providerId="ADAL" clId="{3EB660C7-B0AD-8242-A091-FEAA17632484}" dt="2022-04-07T14:37:36.669" v="289" actId="20577"/>
          <ac:spMkLst>
            <pc:docMk/>
            <pc:sldMk cId="3324545435" sldId="2026819526"/>
            <ac:spMk id="10" creationId="{60ABE71F-4C08-4FAD-970C-615AFD21BC4A}"/>
          </ac:spMkLst>
        </pc:spChg>
        <pc:spChg chg="mod topLvl">
          <ac:chgData name="Ye Li" userId="36ad1630-51d3-44f5-b000-f38f253029e7" providerId="ADAL" clId="{3EB660C7-B0AD-8242-A091-FEAA17632484}" dt="2022-04-07T16:13:06.111" v="350" actId="165"/>
          <ac:spMkLst>
            <pc:docMk/>
            <pc:sldMk cId="3324545435" sldId="2026819526"/>
            <ac:spMk id="54" creationId="{0CB5463A-2D4D-6848-A7AB-845B393CA77E}"/>
          </ac:spMkLst>
        </pc:spChg>
        <pc:spChg chg="mod topLvl">
          <ac:chgData name="Ye Li" userId="36ad1630-51d3-44f5-b000-f38f253029e7" providerId="ADAL" clId="{3EB660C7-B0AD-8242-A091-FEAA17632484}" dt="2022-04-07T16:13:06.111" v="350" actId="165"/>
          <ac:spMkLst>
            <pc:docMk/>
            <pc:sldMk cId="3324545435" sldId="2026819526"/>
            <ac:spMk id="55" creationId="{13CF44FE-F5C9-BB49-BAF2-40CC623CD911}"/>
          </ac:spMkLst>
        </pc:spChg>
        <pc:spChg chg="mod topLvl">
          <ac:chgData name="Ye Li" userId="36ad1630-51d3-44f5-b000-f38f253029e7" providerId="ADAL" clId="{3EB660C7-B0AD-8242-A091-FEAA17632484}" dt="2022-04-07T16:13:06.111" v="350" actId="165"/>
          <ac:spMkLst>
            <pc:docMk/>
            <pc:sldMk cId="3324545435" sldId="2026819526"/>
            <ac:spMk id="56" creationId="{F08D6A26-273F-594F-A586-A46B8AC1651B}"/>
          </ac:spMkLst>
        </pc:spChg>
        <pc:spChg chg="mod topLvl">
          <ac:chgData name="Ye Li" userId="36ad1630-51d3-44f5-b000-f38f253029e7" providerId="ADAL" clId="{3EB660C7-B0AD-8242-A091-FEAA17632484}" dt="2022-04-07T16:13:06.111" v="350" actId="165"/>
          <ac:spMkLst>
            <pc:docMk/>
            <pc:sldMk cId="3324545435" sldId="2026819526"/>
            <ac:spMk id="61" creationId="{5D530D57-5A3E-5B45-8ECD-CAA620C20526}"/>
          </ac:spMkLst>
        </pc:spChg>
        <pc:spChg chg="mod topLvl">
          <ac:chgData name="Ye Li" userId="36ad1630-51d3-44f5-b000-f38f253029e7" providerId="ADAL" clId="{3EB660C7-B0AD-8242-A091-FEAA17632484}" dt="2022-04-07T16:13:06.111" v="350" actId="165"/>
          <ac:spMkLst>
            <pc:docMk/>
            <pc:sldMk cId="3324545435" sldId="2026819526"/>
            <ac:spMk id="62" creationId="{7E3AADB2-44CC-7F46-AB8B-DF2433883B4F}"/>
          </ac:spMkLst>
        </pc:spChg>
        <pc:spChg chg="mod topLvl">
          <ac:chgData name="Ye Li" userId="36ad1630-51d3-44f5-b000-f38f253029e7" providerId="ADAL" clId="{3EB660C7-B0AD-8242-A091-FEAA17632484}" dt="2022-04-07T16:13:06.111" v="350" actId="165"/>
          <ac:spMkLst>
            <pc:docMk/>
            <pc:sldMk cId="3324545435" sldId="2026819526"/>
            <ac:spMk id="74" creationId="{B28D3A50-3F77-3944-A044-879ECED46685}"/>
          </ac:spMkLst>
        </pc:spChg>
        <pc:spChg chg="mod topLvl">
          <ac:chgData name="Ye Li" userId="36ad1630-51d3-44f5-b000-f38f253029e7" providerId="ADAL" clId="{3EB660C7-B0AD-8242-A091-FEAA17632484}" dt="2022-04-07T16:13:06.111" v="350" actId="165"/>
          <ac:spMkLst>
            <pc:docMk/>
            <pc:sldMk cId="3324545435" sldId="2026819526"/>
            <ac:spMk id="77" creationId="{43B2FFA2-6448-084E-BD58-7A50780A8F59}"/>
          </ac:spMkLst>
        </pc:spChg>
        <pc:spChg chg="mod topLvl">
          <ac:chgData name="Ye Li" userId="36ad1630-51d3-44f5-b000-f38f253029e7" providerId="ADAL" clId="{3EB660C7-B0AD-8242-A091-FEAA17632484}" dt="2022-04-07T16:13:06.111" v="350" actId="165"/>
          <ac:spMkLst>
            <pc:docMk/>
            <pc:sldMk cId="3324545435" sldId="2026819526"/>
            <ac:spMk id="93" creationId="{AB80AB27-17CB-CA4A-A1A0-0919AEDB6997}"/>
          </ac:spMkLst>
        </pc:spChg>
        <pc:spChg chg="mod topLvl">
          <ac:chgData name="Ye Li" userId="36ad1630-51d3-44f5-b000-f38f253029e7" providerId="ADAL" clId="{3EB660C7-B0AD-8242-A091-FEAA17632484}" dt="2022-04-07T16:13:06.111" v="350" actId="165"/>
          <ac:spMkLst>
            <pc:docMk/>
            <pc:sldMk cId="3324545435" sldId="2026819526"/>
            <ac:spMk id="94" creationId="{EECBA2D9-CB10-7742-A4F4-8FC8766EE300}"/>
          </ac:spMkLst>
        </pc:spChg>
        <pc:spChg chg="mod topLvl">
          <ac:chgData name="Ye Li" userId="36ad1630-51d3-44f5-b000-f38f253029e7" providerId="ADAL" clId="{3EB660C7-B0AD-8242-A091-FEAA17632484}" dt="2022-04-07T16:13:06.111" v="350" actId="165"/>
          <ac:spMkLst>
            <pc:docMk/>
            <pc:sldMk cId="3324545435" sldId="2026819526"/>
            <ac:spMk id="95" creationId="{2A2DD3ED-64D0-6846-AC94-BC63DCC93320}"/>
          </ac:spMkLst>
        </pc:spChg>
        <pc:spChg chg="mod topLvl">
          <ac:chgData name="Ye Li" userId="36ad1630-51d3-44f5-b000-f38f253029e7" providerId="ADAL" clId="{3EB660C7-B0AD-8242-A091-FEAA17632484}" dt="2022-04-07T16:13:06.111" v="350" actId="165"/>
          <ac:spMkLst>
            <pc:docMk/>
            <pc:sldMk cId="3324545435" sldId="2026819526"/>
            <ac:spMk id="97" creationId="{F4DA7543-7384-4444-BDE3-8C4E0A3F3D33}"/>
          </ac:spMkLst>
        </pc:spChg>
        <pc:spChg chg="mod topLvl">
          <ac:chgData name="Ye Li" userId="36ad1630-51d3-44f5-b000-f38f253029e7" providerId="ADAL" clId="{3EB660C7-B0AD-8242-A091-FEAA17632484}" dt="2022-04-07T16:13:06.111" v="350" actId="165"/>
          <ac:spMkLst>
            <pc:docMk/>
            <pc:sldMk cId="3324545435" sldId="2026819526"/>
            <ac:spMk id="98" creationId="{9376724D-CF07-1144-AA81-AC2B59526EC6}"/>
          </ac:spMkLst>
        </pc:spChg>
        <pc:spChg chg="mod topLvl">
          <ac:chgData name="Ye Li" userId="36ad1630-51d3-44f5-b000-f38f253029e7" providerId="ADAL" clId="{3EB660C7-B0AD-8242-A091-FEAA17632484}" dt="2022-04-07T16:13:06.111" v="350" actId="165"/>
          <ac:spMkLst>
            <pc:docMk/>
            <pc:sldMk cId="3324545435" sldId="2026819526"/>
            <ac:spMk id="108" creationId="{BEADF81F-1A60-0F47-8750-1C28708A0876}"/>
          </ac:spMkLst>
        </pc:spChg>
        <pc:spChg chg="mod topLvl">
          <ac:chgData name="Ye Li" userId="36ad1630-51d3-44f5-b000-f38f253029e7" providerId="ADAL" clId="{3EB660C7-B0AD-8242-A091-FEAA17632484}" dt="2022-04-07T16:13:06.111" v="350" actId="165"/>
          <ac:spMkLst>
            <pc:docMk/>
            <pc:sldMk cId="3324545435" sldId="2026819526"/>
            <ac:spMk id="109" creationId="{F7F79106-D882-004B-85E1-C8BEB3C8A530}"/>
          </ac:spMkLst>
        </pc:spChg>
        <pc:spChg chg="mod topLvl">
          <ac:chgData name="Ye Li" userId="36ad1630-51d3-44f5-b000-f38f253029e7" providerId="ADAL" clId="{3EB660C7-B0AD-8242-A091-FEAA17632484}" dt="2022-04-07T16:13:06.111" v="350" actId="165"/>
          <ac:spMkLst>
            <pc:docMk/>
            <pc:sldMk cId="3324545435" sldId="2026819526"/>
            <ac:spMk id="111" creationId="{089EC479-D8BF-134A-913D-208F725A0DBD}"/>
          </ac:spMkLst>
        </pc:spChg>
        <pc:spChg chg="mod topLvl">
          <ac:chgData name="Ye Li" userId="36ad1630-51d3-44f5-b000-f38f253029e7" providerId="ADAL" clId="{3EB660C7-B0AD-8242-A091-FEAA17632484}" dt="2022-04-07T16:13:06.111" v="350" actId="165"/>
          <ac:spMkLst>
            <pc:docMk/>
            <pc:sldMk cId="3324545435" sldId="2026819526"/>
            <ac:spMk id="113" creationId="{ED6A1A9E-5C88-0D41-B1F5-BF4A0576017C}"/>
          </ac:spMkLst>
        </pc:spChg>
        <pc:spChg chg="mod topLvl">
          <ac:chgData name="Ye Li" userId="36ad1630-51d3-44f5-b000-f38f253029e7" providerId="ADAL" clId="{3EB660C7-B0AD-8242-A091-FEAA17632484}" dt="2022-04-07T16:13:06.111" v="350" actId="165"/>
          <ac:spMkLst>
            <pc:docMk/>
            <pc:sldMk cId="3324545435" sldId="2026819526"/>
            <ac:spMk id="115" creationId="{7A1CF166-A990-CE43-A696-CE44231A2053}"/>
          </ac:spMkLst>
        </pc:spChg>
        <pc:spChg chg="mod topLvl">
          <ac:chgData name="Ye Li" userId="36ad1630-51d3-44f5-b000-f38f253029e7" providerId="ADAL" clId="{3EB660C7-B0AD-8242-A091-FEAA17632484}" dt="2022-04-07T16:13:06.111" v="350" actId="165"/>
          <ac:spMkLst>
            <pc:docMk/>
            <pc:sldMk cId="3324545435" sldId="2026819526"/>
            <ac:spMk id="116" creationId="{251E3CC5-70A6-6344-8377-1010977EEED8}"/>
          </ac:spMkLst>
        </pc:spChg>
        <pc:spChg chg="mod topLvl">
          <ac:chgData name="Ye Li" userId="36ad1630-51d3-44f5-b000-f38f253029e7" providerId="ADAL" clId="{3EB660C7-B0AD-8242-A091-FEAA17632484}" dt="2022-04-07T16:13:06.111" v="350" actId="165"/>
          <ac:spMkLst>
            <pc:docMk/>
            <pc:sldMk cId="3324545435" sldId="2026819526"/>
            <ac:spMk id="117" creationId="{EB1EB34F-C3C5-C74C-86DD-F330398185F6}"/>
          </ac:spMkLst>
        </pc:spChg>
        <pc:spChg chg="mod topLvl">
          <ac:chgData name="Ye Li" userId="36ad1630-51d3-44f5-b000-f38f253029e7" providerId="ADAL" clId="{3EB660C7-B0AD-8242-A091-FEAA17632484}" dt="2022-04-07T16:13:06.111" v="350" actId="165"/>
          <ac:spMkLst>
            <pc:docMk/>
            <pc:sldMk cId="3324545435" sldId="2026819526"/>
            <ac:spMk id="118" creationId="{2707A7FD-62AB-5944-9810-745500774FC6}"/>
          </ac:spMkLst>
        </pc:spChg>
        <pc:spChg chg="mod topLvl">
          <ac:chgData name="Ye Li" userId="36ad1630-51d3-44f5-b000-f38f253029e7" providerId="ADAL" clId="{3EB660C7-B0AD-8242-A091-FEAA17632484}" dt="2022-04-07T16:13:06.111" v="350" actId="165"/>
          <ac:spMkLst>
            <pc:docMk/>
            <pc:sldMk cId="3324545435" sldId="2026819526"/>
            <ac:spMk id="120" creationId="{51498B16-C0F2-984E-A005-4E941211ED65}"/>
          </ac:spMkLst>
        </pc:spChg>
        <pc:spChg chg="mod">
          <ac:chgData name="Ye Li" userId="36ad1630-51d3-44f5-b000-f38f253029e7" providerId="ADAL" clId="{3EB660C7-B0AD-8242-A091-FEAA17632484}" dt="2022-04-07T16:13:06.111" v="350" actId="165"/>
          <ac:spMkLst>
            <pc:docMk/>
            <pc:sldMk cId="3324545435" sldId="2026819526"/>
            <ac:spMk id="121" creationId="{848C8414-FF8D-4B40-B773-6F3470DA5B4F}"/>
          </ac:spMkLst>
        </pc:spChg>
        <pc:grpChg chg="del">
          <ac:chgData name="Ye Li" userId="36ad1630-51d3-44f5-b000-f38f253029e7" providerId="ADAL" clId="{3EB660C7-B0AD-8242-A091-FEAA17632484}" dt="2022-04-07T16:13:06.111" v="350" actId="165"/>
          <ac:grpSpMkLst>
            <pc:docMk/>
            <pc:sldMk cId="3324545435" sldId="2026819526"/>
            <ac:grpSpMk id="2" creationId="{3CA77E5F-944C-1D4E-8F38-573A763F4E99}"/>
          </ac:grpSpMkLst>
        </pc:grpChg>
        <pc:grpChg chg="mod topLvl">
          <ac:chgData name="Ye Li" userId="36ad1630-51d3-44f5-b000-f38f253029e7" providerId="ADAL" clId="{3EB660C7-B0AD-8242-A091-FEAA17632484}" dt="2022-04-07T16:13:06.111" v="350" actId="165"/>
          <ac:grpSpMkLst>
            <pc:docMk/>
            <pc:sldMk cId="3324545435" sldId="2026819526"/>
            <ac:grpSpMk id="110" creationId="{6E654F01-AABE-3F4B-A815-B28B040936BD}"/>
          </ac:grpSpMkLst>
        </pc:grpChg>
        <pc:picChg chg="mod topLvl">
          <ac:chgData name="Ye Li" userId="36ad1630-51d3-44f5-b000-f38f253029e7" providerId="ADAL" clId="{3EB660C7-B0AD-8242-A091-FEAA17632484}" dt="2022-04-07T16:13:06.111" v="350" actId="165"/>
          <ac:picMkLst>
            <pc:docMk/>
            <pc:sldMk cId="3324545435" sldId="2026819526"/>
            <ac:picMk id="106" creationId="{D934C509-AAB8-4849-BFF8-3B2EE3F28434}"/>
          </ac:picMkLst>
        </pc:picChg>
        <pc:picChg chg="mod topLvl">
          <ac:chgData name="Ye Li" userId="36ad1630-51d3-44f5-b000-f38f253029e7" providerId="ADAL" clId="{3EB660C7-B0AD-8242-A091-FEAA17632484}" dt="2022-04-07T16:13:06.111" v="350" actId="165"/>
          <ac:picMkLst>
            <pc:docMk/>
            <pc:sldMk cId="3324545435" sldId="2026819526"/>
            <ac:picMk id="107" creationId="{788E503E-CE58-4849-99E6-9101D4675BDE}"/>
          </ac:picMkLst>
        </pc:picChg>
        <pc:picChg chg="mod topLvl">
          <ac:chgData name="Ye Li" userId="36ad1630-51d3-44f5-b000-f38f253029e7" providerId="ADAL" clId="{3EB660C7-B0AD-8242-A091-FEAA17632484}" dt="2022-04-07T16:13:06.111" v="350" actId="165"/>
          <ac:picMkLst>
            <pc:docMk/>
            <pc:sldMk cId="3324545435" sldId="2026819526"/>
            <ac:picMk id="112" creationId="{DE39B987-0858-534C-8F1E-04FD9EC9FD2F}"/>
          </ac:picMkLst>
        </pc:picChg>
        <pc:picChg chg="mod topLvl">
          <ac:chgData name="Ye Li" userId="36ad1630-51d3-44f5-b000-f38f253029e7" providerId="ADAL" clId="{3EB660C7-B0AD-8242-A091-FEAA17632484}" dt="2022-04-07T16:13:06.111" v="350" actId="165"/>
          <ac:picMkLst>
            <pc:docMk/>
            <pc:sldMk cId="3324545435" sldId="2026819526"/>
            <ac:picMk id="114" creationId="{ADB47BA9-6FC8-FA44-8E5D-529A013A9396}"/>
          </ac:picMkLst>
        </pc:picChg>
        <pc:picChg chg="mod topLvl">
          <ac:chgData name="Ye Li" userId="36ad1630-51d3-44f5-b000-f38f253029e7" providerId="ADAL" clId="{3EB660C7-B0AD-8242-A091-FEAA17632484}" dt="2022-04-07T16:13:06.111" v="350" actId="165"/>
          <ac:picMkLst>
            <pc:docMk/>
            <pc:sldMk cId="3324545435" sldId="2026819526"/>
            <ac:picMk id="119" creationId="{64D87619-BC75-CE46-8ECB-60BEC03646D4}"/>
          </ac:picMkLst>
        </pc:picChg>
        <pc:picChg chg="mod">
          <ac:chgData name="Ye Li" userId="36ad1630-51d3-44f5-b000-f38f253029e7" providerId="ADAL" clId="{3EB660C7-B0AD-8242-A091-FEAA17632484}" dt="2022-04-07T16:13:06.111" v="350" actId="165"/>
          <ac:picMkLst>
            <pc:docMk/>
            <pc:sldMk cId="3324545435" sldId="2026819526"/>
            <ac:picMk id="122" creationId="{DCEB16D9-71AE-4E41-B32F-AA21D90E6AAD}"/>
          </ac:picMkLst>
        </pc:picChg>
        <pc:cxnChg chg="mod topLvl">
          <ac:chgData name="Ye Li" userId="36ad1630-51d3-44f5-b000-f38f253029e7" providerId="ADAL" clId="{3EB660C7-B0AD-8242-A091-FEAA17632484}" dt="2022-04-07T16:13:06.111" v="350" actId="165"/>
          <ac:cxnSpMkLst>
            <pc:docMk/>
            <pc:sldMk cId="3324545435" sldId="2026819526"/>
            <ac:cxnSpMk id="75" creationId="{490DF550-B705-C343-B5D8-6CC85883D690}"/>
          </ac:cxnSpMkLst>
        </pc:cxnChg>
        <pc:cxnChg chg="mod topLvl">
          <ac:chgData name="Ye Li" userId="36ad1630-51d3-44f5-b000-f38f253029e7" providerId="ADAL" clId="{3EB660C7-B0AD-8242-A091-FEAA17632484}" dt="2022-04-07T16:13:06.111" v="350" actId="165"/>
          <ac:cxnSpMkLst>
            <pc:docMk/>
            <pc:sldMk cId="3324545435" sldId="2026819526"/>
            <ac:cxnSpMk id="76" creationId="{732E2246-C64C-8547-BC7D-579C50D05F18}"/>
          </ac:cxnSpMkLst>
        </pc:cxnChg>
        <pc:cxnChg chg="mod topLvl">
          <ac:chgData name="Ye Li" userId="36ad1630-51d3-44f5-b000-f38f253029e7" providerId="ADAL" clId="{3EB660C7-B0AD-8242-A091-FEAA17632484}" dt="2022-04-07T16:13:06.111" v="350" actId="165"/>
          <ac:cxnSpMkLst>
            <pc:docMk/>
            <pc:sldMk cId="3324545435" sldId="2026819526"/>
            <ac:cxnSpMk id="96" creationId="{CFBB6901-3E31-5144-96A6-115FA2F5A2F1}"/>
          </ac:cxnSpMkLst>
        </pc:cxnChg>
        <pc:cxnChg chg="mod topLvl">
          <ac:chgData name="Ye Li" userId="36ad1630-51d3-44f5-b000-f38f253029e7" providerId="ADAL" clId="{3EB660C7-B0AD-8242-A091-FEAA17632484}" dt="2022-04-07T16:13:06.111" v="350" actId="165"/>
          <ac:cxnSpMkLst>
            <pc:docMk/>
            <pc:sldMk cId="3324545435" sldId="2026819526"/>
            <ac:cxnSpMk id="99" creationId="{28BA5031-F8CC-C247-B7F7-B74B19E6D2DF}"/>
          </ac:cxnSpMkLst>
        </pc:cxnChg>
        <pc:cxnChg chg="mod topLvl">
          <ac:chgData name="Ye Li" userId="36ad1630-51d3-44f5-b000-f38f253029e7" providerId="ADAL" clId="{3EB660C7-B0AD-8242-A091-FEAA17632484}" dt="2022-04-07T16:13:06.111" v="350" actId="165"/>
          <ac:cxnSpMkLst>
            <pc:docMk/>
            <pc:sldMk cId="3324545435" sldId="2026819526"/>
            <ac:cxnSpMk id="100" creationId="{CB31B26D-33C8-124D-AE8D-C623B01BBCC0}"/>
          </ac:cxnSpMkLst>
        </pc:cxnChg>
        <pc:cxnChg chg="mod topLvl">
          <ac:chgData name="Ye Li" userId="36ad1630-51d3-44f5-b000-f38f253029e7" providerId="ADAL" clId="{3EB660C7-B0AD-8242-A091-FEAA17632484}" dt="2022-04-07T16:13:06.111" v="350" actId="165"/>
          <ac:cxnSpMkLst>
            <pc:docMk/>
            <pc:sldMk cId="3324545435" sldId="2026819526"/>
            <ac:cxnSpMk id="101" creationId="{075C5506-B621-804D-8E7B-5A4ED779E70A}"/>
          </ac:cxnSpMkLst>
        </pc:cxnChg>
        <pc:cxnChg chg="mod topLvl">
          <ac:chgData name="Ye Li" userId="36ad1630-51d3-44f5-b000-f38f253029e7" providerId="ADAL" clId="{3EB660C7-B0AD-8242-A091-FEAA17632484}" dt="2022-04-07T16:13:06.111" v="350" actId="165"/>
          <ac:cxnSpMkLst>
            <pc:docMk/>
            <pc:sldMk cId="3324545435" sldId="2026819526"/>
            <ac:cxnSpMk id="102" creationId="{D2D15BA9-7ECD-8A4E-B1C1-B2948FF84290}"/>
          </ac:cxnSpMkLst>
        </pc:cxnChg>
        <pc:cxnChg chg="mod topLvl">
          <ac:chgData name="Ye Li" userId="36ad1630-51d3-44f5-b000-f38f253029e7" providerId="ADAL" clId="{3EB660C7-B0AD-8242-A091-FEAA17632484}" dt="2022-04-07T16:13:06.111" v="350" actId="165"/>
          <ac:cxnSpMkLst>
            <pc:docMk/>
            <pc:sldMk cId="3324545435" sldId="2026819526"/>
            <ac:cxnSpMk id="103" creationId="{91EBA86E-89F1-434B-926A-F0B65E8E451F}"/>
          </ac:cxnSpMkLst>
        </pc:cxnChg>
        <pc:cxnChg chg="mod topLvl">
          <ac:chgData name="Ye Li" userId="36ad1630-51d3-44f5-b000-f38f253029e7" providerId="ADAL" clId="{3EB660C7-B0AD-8242-A091-FEAA17632484}" dt="2022-04-07T16:13:06.111" v="350" actId="165"/>
          <ac:cxnSpMkLst>
            <pc:docMk/>
            <pc:sldMk cId="3324545435" sldId="2026819526"/>
            <ac:cxnSpMk id="104" creationId="{89AF0EF9-8423-6F46-9872-86344E34B336}"/>
          </ac:cxnSpMkLst>
        </pc:cxnChg>
        <pc:cxnChg chg="mod topLvl">
          <ac:chgData name="Ye Li" userId="36ad1630-51d3-44f5-b000-f38f253029e7" providerId="ADAL" clId="{3EB660C7-B0AD-8242-A091-FEAA17632484}" dt="2022-04-07T16:13:06.111" v="350" actId="165"/>
          <ac:cxnSpMkLst>
            <pc:docMk/>
            <pc:sldMk cId="3324545435" sldId="2026819526"/>
            <ac:cxnSpMk id="105" creationId="{3AE9F72A-2DD2-B14B-B297-DC1D67249D59}"/>
          </ac:cxnSpMkLst>
        </pc:cxnChg>
      </pc:sldChg>
      <pc:sldChg chg="addSp delSp modSp add del mod modAnim">
        <pc:chgData name="Ye Li" userId="36ad1630-51d3-44f5-b000-f38f253029e7" providerId="ADAL" clId="{3EB660C7-B0AD-8242-A091-FEAA17632484}" dt="2022-04-07T17:06:09.455" v="1369" actId="2696"/>
        <pc:sldMkLst>
          <pc:docMk/>
          <pc:sldMk cId="1325909546" sldId="2026819527"/>
        </pc:sldMkLst>
        <pc:spChg chg="mod">
          <ac:chgData name="Ye Li" userId="36ad1630-51d3-44f5-b000-f38f253029e7" providerId="ADAL" clId="{3EB660C7-B0AD-8242-A091-FEAA17632484}" dt="2022-04-07T04:31:08.919" v="276" actId="20577"/>
          <ac:spMkLst>
            <pc:docMk/>
            <pc:sldMk cId="1325909546" sldId="2026819527"/>
            <ac:spMk id="10" creationId="{60ABE71F-4C08-4FAD-970C-615AFD21BC4A}"/>
          </ac:spMkLst>
        </pc:spChg>
        <pc:spChg chg="mod">
          <ac:chgData name="Ye Li" userId="36ad1630-51d3-44f5-b000-f38f253029e7" providerId="ADAL" clId="{3EB660C7-B0AD-8242-A091-FEAA17632484}" dt="2022-04-07T04:17:11.461" v="145"/>
          <ac:spMkLst>
            <pc:docMk/>
            <pc:sldMk cId="1325909546" sldId="2026819527"/>
            <ac:spMk id="32" creationId="{50E0E640-7526-7D42-BD68-4C63CEEB825D}"/>
          </ac:spMkLst>
        </pc:spChg>
        <pc:spChg chg="add mod">
          <ac:chgData name="Ye Li" userId="36ad1630-51d3-44f5-b000-f38f253029e7" providerId="ADAL" clId="{3EB660C7-B0AD-8242-A091-FEAA17632484}" dt="2022-04-07T04:18:15.713" v="190" actId="207"/>
          <ac:spMkLst>
            <pc:docMk/>
            <pc:sldMk cId="1325909546" sldId="2026819527"/>
            <ac:spMk id="35" creationId="{A61CC943-89C4-854E-AECE-ECEE3075BA0F}"/>
          </ac:spMkLst>
        </pc:spChg>
        <pc:spChg chg="add mod">
          <ac:chgData name="Ye Li" userId="36ad1630-51d3-44f5-b000-f38f253029e7" providerId="ADAL" clId="{3EB660C7-B0AD-8242-A091-FEAA17632484}" dt="2022-04-07T04:18:24.382" v="191" actId="207"/>
          <ac:spMkLst>
            <pc:docMk/>
            <pc:sldMk cId="1325909546" sldId="2026819527"/>
            <ac:spMk id="39" creationId="{50CB5E2E-C2FE-5946-938A-7D2501F9EF50}"/>
          </ac:spMkLst>
        </pc:spChg>
        <pc:spChg chg="add mod">
          <ac:chgData name="Ye Li" userId="36ad1630-51d3-44f5-b000-f38f253029e7" providerId="ADAL" clId="{3EB660C7-B0AD-8242-A091-FEAA17632484}" dt="2022-04-07T04:18:24.382" v="191" actId="207"/>
          <ac:spMkLst>
            <pc:docMk/>
            <pc:sldMk cId="1325909546" sldId="2026819527"/>
            <ac:spMk id="40" creationId="{6AC283AC-A493-2E45-B4C5-ADB42B043E5D}"/>
          </ac:spMkLst>
        </pc:spChg>
        <pc:spChg chg="add mod">
          <ac:chgData name="Ye Li" userId="36ad1630-51d3-44f5-b000-f38f253029e7" providerId="ADAL" clId="{3EB660C7-B0AD-8242-A091-FEAA17632484}" dt="2022-04-07T04:17:51.535" v="182" actId="1038"/>
          <ac:spMkLst>
            <pc:docMk/>
            <pc:sldMk cId="1325909546" sldId="2026819527"/>
            <ac:spMk id="41" creationId="{D0D02908-EEC6-8E4C-BC17-F87BCFD30C90}"/>
          </ac:spMkLst>
        </pc:spChg>
        <pc:spChg chg="add mod">
          <ac:chgData name="Ye Li" userId="36ad1630-51d3-44f5-b000-f38f253029e7" providerId="ADAL" clId="{3EB660C7-B0AD-8242-A091-FEAA17632484}" dt="2022-04-07T04:18:15.713" v="190" actId="207"/>
          <ac:spMkLst>
            <pc:docMk/>
            <pc:sldMk cId="1325909546" sldId="2026819527"/>
            <ac:spMk id="43" creationId="{0B5B9164-F861-F540-8079-015039557BF4}"/>
          </ac:spMkLst>
        </pc:spChg>
        <pc:spChg chg="add mod">
          <ac:chgData name="Ye Li" userId="36ad1630-51d3-44f5-b000-f38f253029e7" providerId="ADAL" clId="{3EB660C7-B0AD-8242-A091-FEAA17632484}" dt="2022-04-07T04:18:15.713" v="190" actId="207"/>
          <ac:spMkLst>
            <pc:docMk/>
            <pc:sldMk cId="1325909546" sldId="2026819527"/>
            <ac:spMk id="46" creationId="{DD7510FB-010E-0E42-ADA4-5EB72F18C9AE}"/>
          </ac:spMkLst>
        </pc:spChg>
        <pc:spChg chg="add mod">
          <ac:chgData name="Ye Li" userId="36ad1630-51d3-44f5-b000-f38f253029e7" providerId="ADAL" clId="{3EB660C7-B0AD-8242-A091-FEAA17632484}" dt="2022-04-07T04:17:11.461" v="145"/>
          <ac:spMkLst>
            <pc:docMk/>
            <pc:sldMk cId="1325909546" sldId="2026819527"/>
            <ac:spMk id="47" creationId="{B4EACCE7-9F8A-114E-9A4A-4BD04B72F65F}"/>
          </ac:spMkLst>
        </pc:spChg>
        <pc:spChg chg="del">
          <ac:chgData name="Ye Li" userId="36ad1630-51d3-44f5-b000-f38f253029e7" providerId="ADAL" clId="{3EB660C7-B0AD-8242-A091-FEAA17632484}" dt="2022-04-07T04:17:00.126" v="144" actId="478"/>
          <ac:spMkLst>
            <pc:docMk/>
            <pc:sldMk cId="1325909546" sldId="2026819527"/>
            <ac:spMk id="48" creationId="{441A38F3-DA09-6E48-9C25-7F64CA6ABA9D}"/>
          </ac:spMkLst>
        </pc:spChg>
        <pc:spChg chg="del">
          <ac:chgData name="Ye Li" userId="36ad1630-51d3-44f5-b000-f38f253029e7" providerId="ADAL" clId="{3EB660C7-B0AD-8242-A091-FEAA17632484}" dt="2022-04-07T04:17:00.126" v="144" actId="478"/>
          <ac:spMkLst>
            <pc:docMk/>
            <pc:sldMk cId="1325909546" sldId="2026819527"/>
            <ac:spMk id="49" creationId="{4C924F7E-5DD5-9244-9455-60F132429C0E}"/>
          </ac:spMkLst>
        </pc:spChg>
        <pc:spChg chg="del">
          <ac:chgData name="Ye Li" userId="36ad1630-51d3-44f5-b000-f38f253029e7" providerId="ADAL" clId="{3EB660C7-B0AD-8242-A091-FEAA17632484}" dt="2022-04-07T04:17:00.126" v="144" actId="478"/>
          <ac:spMkLst>
            <pc:docMk/>
            <pc:sldMk cId="1325909546" sldId="2026819527"/>
            <ac:spMk id="50" creationId="{401E8D20-B993-C543-AD9A-5190FF2E5EFC}"/>
          </ac:spMkLst>
        </pc:spChg>
        <pc:spChg chg="del">
          <ac:chgData name="Ye Li" userId="36ad1630-51d3-44f5-b000-f38f253029e7" providerId="ADAL" clId="{3EB660C7-B0AD-8242-A091-FEAA17632484}" dt="2022-04-07T04:17:00.126" v="144" actId="478"/>
          <ac:spMkLst>
            <pc:docMk/>
            <pc:sldMk cId="1325909546" sldId="2026819527"/>
            <ac:spMk id="51" creationId="{F22B4B09-B656-644A-9988-0DC56B7638C8}"/>
          </ac:spMkLst>
        </pc:spChg>
        <pc:spChg chg="add mod">
          <ac:chgData name="Ye Li" userId="36ad1630-51d3-44f5-b000-f38f253029e7" providerId="ADAL" clId="{3EB660C7-B0AD-8242-A091-FEAA17632484}" dt="2022-04-07T04:17:11.461" v="145"/>
          <ac:spMkLst>
            <pc:docMk/>
            <pc:sldMk cId="1325909546" sldId="2026819527"/>
            <ac:spMk id="52" creationId="{534857B1-3929-934C-AA54-0726A1426F5A}"/>
          </ac:spMkLst>
        </pc:spChg>
        <pc:spChg chg="del">
          <ac:chgData name="Ye Li" userId="36ad1630-51d3-44f5-b000-f38f253029e7" providerId="ADAL" clId="{3EB660C7-B0AD-8242-A091-FEAA17632484}" dt="2022-04-07T04:17:00.126" v="144" actId="478"/>
          <ac:spMkLst>
            <pc:docMk/>
            <pc:sldMk cId="1325909546" sldId="2026819527"/>
            <ac:spMk id="53" creationId="{01FC02DD-049C-854B-8A20-C1FA9578E8A7}"/>
          </ac:spMkLst>
        </pc:spChg>
        <pc:spChg chg="add mod">
          <ac:chgData name="Ye Li" userId="36ad1630-51d3-44f5-b000-f38f253029e7" providerId="ADAL" clId="{3EB660C7-B0AD-8242-A091-FEAA17632484}" dt="2022-04-07T04:17:11.461" v="145"/>
          <ac:spMkLst>
            <pc:docMk/>
            <pc:sldMk cId="1325909546" sldId="2026819527"/>
            <ac:spMk id="54" creationId="{6EF3F9B4-4ED8-524F-B700-6C64EE410F3B}"/>
          </ac:spMkLst>
        </pc:spChg>
        <pc:spChg chg="add mod">
          <ac:chgData name="Ye Li" userId="36ad1630-51d3-44f5-b000-f38f253029e7" providerId="ADAL" clId="{3EB660C7-B0AD-8242-A091-FEAA17632484}" dt="2022-04-07T04:17:11.461" v="145"/>
          <ac:spMkLst>
            <pc:docMk/>
            <pc:sldMk cId="1325909546" sldId="2026819527"/>
            <ac:spMk id="55" creationId="{EC76F8B4-69BB-BD40-9CB3-6AAD87CB5832}"/>
          </ac:spMkLst>
        </pc:spChg>
        <pc:spChg chg="add mod">
          <ac:chgData name="Ye Li" userId="36ad1630-51d3-44f5-b000-f38f253029e7" providerId="ADAL" clId="{3EB660C7-B0AD-8242-A091-FEAA17632484}" dt="2022-04-07T04:17:11.461" v="145"/>
          <ac:spMkLst>
            <pc:docMk/>
            <pc:sldMk cId="1325909546" sldId="2026819527"/>
            <ac:spMk id="56" creationId="{49A2E3D2-0570-8549-8108-E461BEDEE331}"/>
          </ac:spMkLst>
        </pc:spChg>
        <pc:spChg chg="del">
          <ac:chgData name="Ye Li" userId="36ad1630-51d3-44f5-b000-f38f253029e7" providerId="ADAL" clId="{3EB660C7-B0AD-8242-A091-FEAA17632484}" dt="2022-04-07T04:17:00.126" v="144" actId="478"/>
          <ac:spMkLst>
            <pc:docMk/>
            <pc:sldMk cId="1325909546" sldId="2026819527"/>
            <ac:spMk id="57" creationId="{D864EA23-8E83-EB4A-895C-3DD9232B4BBD}"/>
          </ac:spMkLst>
        </pc:spChg>
        <pc:spChg chg="add mod">
          <ac:chgData name="Ye Li" userId="36ad1630-51d3-44f5-b000-f38f253029e7" providerId="ADAL" clId="{3EB660C7-B0AD-8242-A091-FEAA17632484}" dt="2022-04-07T04:18:15.713" v="190" actId="207"/>
          <ac:spMkLst>
            <pc:docMk/>
            <pc:sldMk cId="1325909546" sldId="2026819527"/>
            <ac:spMk id="61" creationId="{829B5BB5-92FB-0442-9C44-B216D9C03CF5}"/>
          </ac:spMkLst>
        </pc:spChg>
        <pc:spChg chg="add mod">
          <ac:chgData name="Ye Li" userId="36ad1630-51d3-44f5-b000-f38f253029e7" providerId="ADAL" clId="{3EB660C7-B0AD-8242-A091-FEAA17632484}" dt="2022-04-07T04:17:11.461" v="145"/>
          <ac:spMkLst>
            <pc:docMk/>
            <pc:sldMk cId="1325909546" sldId="2026819527"/>
            <ac:spMk id="62" creationId="{8F23D2EC-E4B6-DE4B-AAD0-BC67B80A4332}"/>
          </ac:spMkLst>
        </pc:spChg>
        <pc:spChg chg="del">
          <ac:chgData name="Ye Li" userId="36ad1630-51d3-44f5-b000-f38f253029e7" providerId="ADAL" clId="{3EB660C7-B0AD-8242-A091-FEAA17632484}" dt="2022-04-07T04:17:00.126" v="144" actId="478"/>
          <ac:spMkLst>
            <pc:docMk/>
            <pc:sldMk cId="1325909546" sldId="2026819527"/>
            <ac:spMk id="64" creationId="{7319DF9E-D908-C140-908E-CA37A54ACBF4}"/>
          </ac:spMkLst>
        </pc:spChg>
        <pc:spChg chg="del">
          <ac:chgData name="Ye Li" userId="36ad1630-51d3-44f5-b000-f38f253029e7" providerId="ADAL" clId="{3EB660C7-B0AD-8242-A091-FEAA17632484}" dt="2022-04-07T04:17:00.126" v="144" actId="478"/>
          <ac:spMkLst>
            <pc:docMk/>
            <pc:sldMk cId="1325909546" sldId="2026819527"/>
            <ac:spMk id="65" creationId="{EB0B33D1-3E56-6E40-B28E-4110E614A1A3}"/>
          </ac:spMkLst>
        </pc:spChg>
        <pc:spChg chg="del">
          <ac:chgData name="Ye Li" userId="36ad1630-51d3-44f5-b000-f38f253029e7" providerId="ADAL" clId="{3EB660C7-B0AD-8242-A091-FEAA17632484}" dt="2022-04-07T04:17:00.126" v="144" actId="478"/>
          <ac:spMkLst>
            <pc:docMk/>
            <pc:sldMk cId="1325909546" sldId="2026819527"/>
            <ac:spMk id="66" creationId="{45739136-8963-7D4E-8F27-73A65E864D08}"/>
          </ac:spMkLst>
        </pc:spChg>
        <pc:spChg chg="del">
          <ac:chgData name="Ye Li" userId="36ad1630-51d3-44f5-b000-f38f253029e7" providerId="ADAL" clId="{3EB660C7-B0AD-8242-A091-FEAA17632484}" dt="2022-04-07T04:17:00.126" v="144" actId="478"/>
          <ac:spMkLst>
            <pc:docMk/>
            <pc:sldMk cId="1325909546" sldId="2026819527"/>
            <ac:spMk id="67" creationId="{3E598B7D-2CB2-C441-9D8A-FE2924295282}"/>
          </ac:spMkLst>
        </pc:spChg>
        <pc:spChg chg="del">
          <ac:chgData name="Ye Li" userId="36ad1630-51d3-44f5-b000-f38f253029e7" providerId="ADAL" clId="{3EB660C7-B0AD-8242-A091-FEAA17632484}" dt="2022-04-07T04:17:00.126" v="144" actId="478"/>
          <ac:spMkLst>
            <pc:docMk/>
            <pc:sldMk cId="1325909546" sldId="2026819527"/>
            <ac:spMk id="68" creationId="{B113FBF7-8772-4641-8A7B-9B1FDA6BD34C}"/>
          </ac:spMkLst>
        </pc:spChg>
        <pc:spChg chg="del">
          <ac:chgData name="Ye Li" userId="36ad1630-51d3-44f5-b000-f38f253029e7" providerId="ADAL" clId="{3EB660C7-B0AD-8242-A091-FEAA17632484}" dt="2022-04-07T04:17:00.126" v="144" actId="478"/>
          <ac:spMkLst>
            <pc:docMk/>
            <pc:sldMk cId="1325909546" sldId="2026819527"/>
            <ac:spMk id="69" creationId="{59A65A49-9BD3-9D43-A526-65BC51B90CFC}"/>
          </ac:spMkLst>
        </pc:spChg>
        <pc:spChg chg="del">
          <ac:chgData name="Ye Li" userId="36ad1630-51d3-44f5-b000-f38f253029e7" providerId="ADAL" clId="{3EB660C7-B0AD-8242-A091-FEAA17632484}" dt="2022-04-07T04:17:00.126" v="144" actId="478"/>
          <ac:spMkLst>
            <pc:docMk/>
            <pc:sldMk cId="1325909546" sldId="2026819527"/>
            <ac:spMk id="70" creationId="{3059A201-7B1D-E644-AF87-D8824B00790B}"/>
          </ac:spMkLst>
        </pc:spChg>
        <pc:spChg chg="del">
          <ac:chgData name="Ye Li" userId="36ad1630-51d3-44f5-b000-f38f253029e7" providerId="ADAL" clId="{3EB660C7-B0AD-8242-A091-FEAA17632484}" dt="2022-04-07T04:17:00.126" v="144" actId="478"/>
          <ac:spMkLst>
            <pc:docMk/>
            <pc:sldMk cId="1325909546" sldId="2026819527"/>
            <ac:spMk id="71" creationId="{2449D400-7E8F-9342-AF1C-778393A85BED}"/>
          </ac:spMkLst>
        </pc:spChg>
        <pc:spChg chg="del">
          <ac:chgData name="Ye Li" userId="36ad1630-51d3-44f5-b000-f38f253029e7" providerId="ADAL" clId="{3EB660C7-B0AD-8242-A091-FEAA17632484}" dt="2022-04-07T04:17:00.126" v="144" actId="478"/>
          <ac:spMkLst>
            <pc:docMk/>
            <pc:sldMk cId="1325909546" sldId="2026819527"/>
            <ac:spMk id="72" creationId="{0E9E5FFB-725A-CE49-BECF-78500CC3E002}"/>
          </ac:spMkLst>
        </pc:spChg>
        <pc:spChg chg="del">
          <ac:chgData name="Ye Li" userId="36ad1630-51d3-44f5-b000-f38f253029e7" providerId="ADAL" clId="{3EB660C7-B0AD-8242-A091-FEAA17632484}" dt="2022-04-07T04:17:00.126" v="144" actId="478"/>
          <ac:spMkLst>
            <pc:docMk/>
            <pc:sldMk cId="1325909546" sldId="2026819527"/>
            <ac:spMk id="73" creationId="{0A2B1F41-AFF9-504B-B84E-B4ACA4CBAEB4}"/>
          </ac:spMkLst>
        </pc:spChg>
        <pc:spChg chg="add mod">
          <ac:chgData name="Ye Li" userId="36ad1630-51d3-44f5-b000-f38f253029e7" providerId="ADAL" clId="{3EB660C7-B0AD-8242-A091-FEAA17632484}" dt="2022-04-07T04:17:11.461" v="145"/>
          <ac:spMkLst>
            <pc:docMk/>
            <pc:sldMk cId="1325909546" sldId="2026819527"/>
            <ac:spMk id="74" creationId="{C51BD9D4-B6C7-794A-A81E-9F0A9E1FC3FB}"/>
          </ac:spMkLst>
        </pc:spChg>
        <pc:spChg chg="add mod">
          <ac:chgData name="Ye Li" userId="36ad1630-51d3-44f5-b000-f38f253029e7" providerId="ADAL" clId="{3EB660C7-B0AD-8242-A091-FEAA17632484}" dt="2022-04-07T04:17:11.461" v="145"/>
          <ac:spMkLst>
            <pc:docMk/>
            <pc:sldMk cId="1325909546" sldId="2026819527"/>
            <ac:spMk id="75" creationId="{8327DD6F-C496-9141-B45B-84BE7E5A2421}"/>
          </ac:spMkLst>
        </pc:spChg>
        <pc:spChg chg="add mod">
          <ac:chgData name="Ye Li" userId="36ad1630-51d3-44f5-b000-f38f253029e7" providerId="ADAL" clId="{3EB660C7-B0AD-8242-A091-FEAA17632484}" dt="2022-04-07T04:17:11.461" v="145"/>
          <ac:spMkLst>
            <pc:docMk/>
            <pc:sldMk cId="1325909546" sldId="2026819527"/>
            <ac:spMk id="76" creationId="{A20F279A-BE49-F242-8075-DC969D3B9CA1}"/>
          </ac:spMkLst>
        </pc:spChg>
        <pc:spChg chg="add del mod">
          <ac:chgData name="Ye Li" userId="36ad1630-51d3-44f5-b000-f38f253029e7" providerId="ADAL" clId="{3EB660C7-B0AD-8242-A091-FEAA17632484}" dt="2022-04-07T04:22:10.292" v="224" actId="478"/>
          <ac:spMkLst>
            <pc:docMk/>
            <pc:sldMk cId="1325909546" sldId="2026819527"/>
            <ac:spMk id="77" creationId="{78126466-7934-E847-9AF4-225C0691AB3D}"/>
          </ac:spMkLst>
        </pc:spChg>
        <pc:spChg chg="del">
          <ac:chgData name="Ye Li" userId="36ad1630-51d3-44f5-b000-f38f253029e7" providerId="ADAL" clId="{3EB660C7-B0AD-8242-A091-FEAA17632484}" dt="2022-04-07T04:17:00.126" v="144" actId="478"/>
          <ac:spMkLst>
            <pc:docMk/>
            <pc:sldMk cId="1325909546" sldId="2026819527"/>
            <ac:spMk id="82" creationId="{F521E066-CA58-4448-B173-D9EBA4C7A0C0}"/>
          </ac:spMkLst>
        </pc:spChg>
        <pc:spChg chg="del">
          <ac:chgData name="Ye Li" userId="36ad1630-51d3-44f5-b000-f38f253029e7" providerId="ADAL" clId="{3EB660C7-B0AD-8242-A091-FEAA17632484}" dt="2022-04-07T04:17:00.126" v="144" actId="478"/>
          <ac:spMkLst>
            <pc:docMk/>
            <pc:sldMk cId="1325909546" sldId="2026819527"/>
            <ac:spMk id="84" creationId="{2505AEE9-BA43-FE49-B7A9-B643B9EC1382}"/>
          </ac:spMkLst>
        </pc:spChg>
        <pc:spChg chg="del">
          <ac:chgData name="Ye Li" userId="36ad1630-51d3-44f5-b000-f38f253029e7" providerId="ADAL" clId="{3EB660C7-B0AD-8242-A091-FEAA17632484}" dt="2022-04-07T04:17:00.126" v="144" actId="478"/>
          <ac:spMkLst>
            <pc:docMk/>
            <pc:sldMk cId="1325909546" sldId="2026819527"/>
            <ac:spMk id="86" creationId="{52B2DB7D-14F7-7E49-99A0-DEF2E623040D}"/>
          </ac:spMkLst>
        </pc:spChg>
        <pc:spChg chg="add del mod">
          <ac:chgData name="Ye Li" userId="36ad1630-51d3-44f5-b000-f38f253029e7" providerId="ADAL" clId="{3EB660C7-B0AD-8242-A091-FEAA17632484}" dt="2022-04-07T04:22:07.966" v="222" actId="478"/>
          <ac:spMkLst>
            <pc:docMk/>
            <pc:sldMk cId="1325909546" sldId="2026819527"/>
            <ac:spMk id="87" creationId="{074169A7-5027-0B42-AB60-70A5C7A686F8}"/>
          </ac:spMkLst>
        </pc:spChg>
        <pc:spChg chg="add del mod">
          <ac:chgData name="Ye Li" userId="36ad1630-51d3-44f5-b000-f38f253029e7" providerId="ADAL" clId="{3EB660C7-B0AD-8242-A091-FEAA17632484}" dt="2022-04-07T04:26:20.369" v="249"/>
          <ac:spMkLst>
            <pc:docMk/>
            <pc:sldMk cId="1325909546" sldId="2026819527"/>
            <ac:spMk id="88" creationId="{C13928E3-E5C0-014A-8090-5279161D2892}"/>
          </ac:spMkLst>
        </pc:spChg>
        <pc:spChg chg="mod">
          <ac:chgData name="Ye Li" userId="36ad1630-51d3-44f5-b000-f38f253029e7" providerId="ADAL" clId="{3EB660C7-B0AD-8242-A091-FEAA17632484}" dt="2022-04-07T04:26:18.591" v="248"/>
          <ac:spMkLst>
            <pc:docMk/>
            <pc:sldMk cId="1325909546" sldId="2026819527"/>
            <ac:spMk id="90" creationId="{9FC6562A-3FE6-4D4E-83AE-72918007DF79}"/>
          </ac:spMkLst>
        </pc:spChg>
        <pc:spChg chg="add del mod">
          <ac:chgData name="Ye Li" userId="36ad1630-51d3-44f5-b000-f38f253029e7" providerId="ADAL" clId="{3EB660C7-B0AD-8242-A091-FEAA17632484}" dt="2022-04-07T04:26:20.369" v="249"/>
          <ac:spMkLst>
            <pc:docMk/>
            <pc:sldMk cId="1325909546" sldId="2026819527"/>
            <ac:spMk id="94" creationId="{7E2A8A91-A806-C049-905D-07A12296F52A}"/>
          </ac:spMkLst>
        </pc:spChg>
        <pc:spChg chg="add del mod">
          <ac:chgData name="Ye Li" userId="36ad1630-51d3-44f5-b000-f38f253029e7" providerId="ADAL" clId="{3EB660C7-B0AD-8242-A091-FEAA17632484}" dt="2022-04-07T04:26:20.369" v="249"/>
          <ac:spMkLst>
            <pc:docMk/>
            <pc:sldMk cId="1325909546" sldId="2026819527"/>
            <ac:spMk id="95" creationId="{E8876203-4593-F149-B2C1-064509635C82}"/>
          </ac:spMkLst>
        </pc:spChg>
        <pc:spChg chg="add del mod">
          <ac:chgData name="Ye Li" userId="36ad1630-51d3-44f5-b000-f38f253029e7" providerId="ADAL" clId="{3EB660C7-B0AD-8242-A091-FEAA17632484}" dt="2022-04-07T04:26:20.369" v="249"/>
          <ac:spMkLst>
            <pc:docMk/>
            <pc:sldMk cId="1325909546" sldId="2026819527"/>
            <ac:spMk id="96" creationId="{31D1CE14-84EB-374F-9600-F88520DBCEF3}"/>
          </ac:spMkLst>
        </pc:spChg>
        <pc:spChg chg="add del mod">
          <ac:chgData name="Ye Li" userId="36ad1630-51d3-44f5-b000-f38f253029e7" providerId="ADAL" clId="{3EB660C7-B0AD-8242-A091-FEAA17632484}" dt="2022-04-07T04:26:20.369" v="249"/>
          <ac:spMkLst>
            <pc:docMk/>
            <pc:sldMk cId="1325909546" sldId="2026819527"/>
            <ac:spMk id="97" creationId="{2DBAFDBA-6C59-9F45-9187-11AD075D3B06}"/>
          </ac:spMkLst>
        </pc:spChg>
        <pc:spChg chg="add del mod">
          <ac:chgData name="Ye Li" userId="36ad1630-51d3-44f5-b000-f38f253029e7" providerId="ADAL" clId="{3EB660C7-B0AD-8242-A091-FEAA17632484}" dt="2022-04-07T04:26:20.369" v="249"/>
          <ac:spMkLst>
            <pc:docMk/>
            <pc:sldMk cId="1325909546" sldId="2026819527"/>
            <ac:spMk id="98" creationId="{AF4CE39F-4DDF-8C4B-9254-D6972185DAA8}"/>
          </ac:spMkLst>
        </pc:spChg>
        <pc:spChg chg="add del mod">
          <ac:chgData name="Ye Li" userId="36ad1630-51d3-44f5-b000-f38f253029e7" providerId="ADAL" clId="{3EB660C7-B0AD-8242-A091-FEAA17632484}" dt="2022-04-07T04:26:20.369" v="249"/>
          <ac:spMkLst>
            <pc:docMk/>
            <pc:sldMk cId="1325909546" sldId="2026819527"/>
            <ac:spMk id="99" creationId="{858AE6D9-466E-CD4A-BA98-D7115B3A5F60}"/>
          </ac:spMkLst>
        </pc:spChg>
        <pc:spChg chg="add del mod">
          <ac:chgData name="Ye Li" userId="36ad1630-51d3-44f5-b000-f38f253029e7" providerId="ADAL" clId="{3EB660C7-B0AD-8242-A091-FEAA17632484}" dt="2022-04-07T04:26:20.369" v="249"/>
          <ac:spMkLst>
            <pc:docMk/>
            <pc:sldMk cId="1325909546" sldId="2026819527"/>
            <ac:spMk id="100" creationId="{B05033F9-075D-324A-B5FF-7EF62916C757}"/>
          </ac:spMkLst>
        </pc:spChg>
        <pc:spChg chg="add del mod">
          <ac:chgData name="Ye Li" userId="36ad1630-51d3-44f5-b000-f38f253029e7" providerId="ADAL" clId="{3EB660C7-B0AD-8242-A091-FEAA17632484}" dt="2022-04-07T04:26:20.369" v="249"/>
          <ac:spMkLst>
            <pc:docMk/>
            <pc:sldMk cId="1325909546" sldId="2026819527"/>
            <ac:spMk id="102" creationId="{5FFC62D0-220B-8844-9EEB-029BBA1A071F}"/>
          </ac:spMkLst>
        </pc:spChg>
        <pc:spChg chg="add del mod">
          <ac:chgData name="Ye Li" userId="36ad1630-51d3-44f5-b000-f38f253029e7" providerId="ADAL" clId="{3EB660C7-B0AD-8242-A091-FEAA17632484}" dt="2022-04-07T04:26:20.369" v="249"/>
          <ac:spMkLst>
            <pc:docMk/>
            <pc:sldMk cId="1325909546" sldId="2026819527"/>
            <ac:spMk id="103" creationId="{F57D9094-8F60-DB4F-918F-194C096BD911}"/>
          </ac:spMkLst>
        </pc:spChg>
        <pc:spChg chg="add del mod">
          <ac:chgData name="Ye Li" userId="36ad1630-51d3-44f5-b000-f38f253029e7" providerId="ADAL" clId="{3EB660C7-B0AD-8242-A091-FEAA17632484}" dt="2022-04-07T04:26:20.369" v="249"/>
          <ac:spMkLst>
            <pc:docMk/>
            <pc:sldMk cId="1325909546" sldId="2026819527"/>
            <ac:spMk id="104" creationId="{A3D57B05-E2A3-7A44-B0D8-1ED1A668A7C0}"/>
          </ac:spMkLst>
        </pc:spChg>
        <pc:spChg chg="add mod">
          <ac:chgData name="Ye Li" userId="36ad1630-51d3-44f5-b000-f38f253029e7" providerId="ADAL" clId="{3EB660C7-B0AD-8242-A091-FEAA17632484}" dt="2022-04-07T04:26:43.934" v="267" actId="1076"/>
          <ac:spMkLst>
            <pc:docMk/>
            <pc:sldMk cId="1325909546" sldId="2026819527"/>
            <ac:spMk id="105" creationId="{3A4B6E11-DBE7-7D49-8BCE-4E21DBF78D4A}"/>
          </ac:spMkLst>
        </pc:spChg>
        <pc:grpChg chg="add mod">
          <ac:chgData name="Ye Li" userId="36ad1630-51d3-44f5-b000-f38f253029e7" providerId="ADAL" clId="{3EB660C7-B0AD-8242-A091-FEAA17632484}" dt="2022-04-07T04:17:11.461" v="145"/>
          <ac:grpSpMkLst>
            <pc:docMk/>
            <pc:sldMk cId="1325909546" sldId="2026819527"/>
            <ac:grpSpMk id="31" creationId="{3C5BDF8B-688F-7E4F-B564-AE368D6E92B3}"/>
          </ac:grpSpMkLst>
        </pc:grpChg>
        <pc:grpChg chg="add del mod">
          <ac:chgData name="Ye Li" userId="36ad1630-51d3-44f5-b000-f38f253029e7" providerId="ADAL" clId="{3EB660C7-B0AD-8242-A091-FEAA17632484}" dt="2022-04-07T04:26:20.369" v="249"/>
          <ac:grpSpMkLst>
            <pc:docMk/>
            <pc:sldMk cId="1325909546" sldId="2026819527"/>
            <ac:grpSpMk id="89" creationId="{2DA51E1C-6C75-2C4B-9DB4-D8628EE85772}"/>
          </ac:grpSpMkLst>
        </pc:grpChg>
        <pc:picChg chg="mod">
          <ac:chgData name="Ye Li" userId="36ad1630-51d3-44f5-b000-f38f253029e7" providerId="ADAL" clId="{3EB660C7-B0AD-8242-A091-FEAA17632484}" dt="2022-04-07T04:17:11.461" v="145"/>
          <ac:picMkLst>
            <pc:docMk/>
            <pc:sldMk cId="1325909546" sldId="2026819527"/>
            <ac:picMk id="33" creationId="{2DFABED0-43D8-4046-9575-0F44FFF29EC4}"/>
          </ac:picMkLst>
        </pc:picChg>
        <pc:picChg chg="add mod">
          <ac:chgData name="Ye Li" userId="36ad1630-51d3-44f5-b000-f38f253029e7" providerId="ADAL" clId="{3EB660C7-B0AD-8242-A091-FEAA17632484}" dt="2022-04-07T04:17:11.461" v="145"/>
          <ac:picMkLst>
            <pc:docMk/>
            <pc:sldMk cId="1325909546" sldId="2026819527"/>
            <ac:picMk id="36" creationId="{99485C10-D10D-0448-94B4-7F633DE022D2}"/>
          </ac:picMkLst>
        </pc:picChg>
        <pc:picChg chg="add mod">
          <ac:chgData name="Ye Li" userId="36ad1630-51d3-44f5-b000-f38f253029e7" providerId="ADAL" clId="{3EB660C7-B0AD-8242-A091-FEAA17632484}" dt="2022-04-07T04:17:11.461" v="145"/>
          <ac:picMkLst>
            <pc:docMk/>
            <pc:sldMk cId="1325909546" sldId="2026819527"/>
            <ac:picMk id="37" creationId="{82343EFB-A20E-CE47-AC88-FE160C0139F6}"/>
          </ac:picMkLst>
        </pc:picChg>
        <pc:picChg chg="add mod">
          <ac:chgData name="Ye Li" userId="36ad1630-51d3-44f5-b000-f38f253029e7" providerId="ADAL" clId="{3EB660C7-B0AD-8242-A091-FEAA17632484}" dt="2022-04-07T04:17:51.535" v="182" actId="1038"/>
          <ac:picMkLst>
            <pc:docMk/>
            <pc:sldMk cId="1325909546" sldId="2026819527"/>
            <ac:picMk id="38" creationId="{A3272326-EE40-C146-A4FC-760C2854F437}"/>
          </ac:picMkLst>
        </pc:picChg>
        <pc:picChg chg="add mod">
          <ac:chgData name="Ye Li" userId="36ad1630-51d3-44f5-b000-f38f253029e7" providerId="ADAL" clId="{3EB660C7-B0AD-8242-A091-FEAA17632484}" dt="2022-04-07T04:17:11.461" v="145"/>
          <ac:picMkLst>
            <pc:docMk/>
            <pc:sldMk cId="1325909546" sldId="2026819527"/>
            <ac:picMk id="44" creationId="{DF80D0D7-E274-434B-9F6A-D572E0F0F386}"/>
          </ac:picMkLst>
        </pc:picChg>
        <pc:picChg chg="del">
          <ac:chgData name="Ye Li" userId="36ad1630-51d3-44f5-b000-f38f253029e7" providerId="ADAL" clId="{3EB660C7-B0AD-8242-A091-FEAA17632484}" dt="2022-04-07T04:17:00.126" v="144" actId="478"/>
          <ac:picMkLst>
            <pc:docMk/>
            <pc:sldMk cId="1325909546" sldId="2026819527"/>
            <ac:picMk id="58" creationId="{77E93A66-5D0A-0F43-A512-91F316DC66A8}"/>
          </ac:picMkLst>
        </pc:picChg>
        <pc:picChg chg="del">
          <ac:chgData name="Ye Li" userId="36ad1630-51d3-44f5-b000-f38f253029e7" providerId="ADAL" clId="{3EB660C7-B0AD-8242-A091-FEAA17632484}" dt="2022-04-07T04:17:00.126" v="144" actId="478"/>
          <ac:picMkLst>
            <pc:docMk/>
            <pc:sldMk cId="1325909546" sldId="2026819527"/>
            <ac:picMk id="60" creationId="{0832C087-3AC2-0E4A-85D8-26260B40B84B}"/>
          </ac:picMkLst>
        </pc:picChg>
        <pc:picChg chg="del">
          <ac:chgData name="Ye Li" userId="36ad1630-51d3-44f5-b000-f38f253029e7" providerId="ADAL" clId="{3EB660C7-B0AD-8242-A091-FEAA17632484}" dt="2022-04-07T04:17:00.126" v="144" actId="478"/>
          <ac:picMkLst>
            <pc:docMk/>
            <pc:sldMk cId="1325909546" sldId="2026819527"/>
            <ac:picMk id="63" creationId="{AC999BF0-276B-1243-8DEA-78407A2AA404}"/>
          </ac:picMkLst>
        </pc:picChg>
        <pc:picChg chg="mod">
          <ac:chgData name="Ye Li" userId="36ad1630-51d3-44f5-b000-f38f253029e7" providerId="ADAL" clId="{3EB660C7-B0AD-8242-A091-FEAA17632484}" dt="2022-04-07T04:26:18.591" v="248"/>
          <ac:picMkLst>
            <pc:docMk/>
            <pc:sldMk cId="1325909546" sldId="2026819527"/>
            <ac:picMk id="91" creationId="{368FB627-8BE9-0742-8FC3-00B8F0C1F4D7}"/>
          </ac:picMkLst>
        </pc:picChg>
        <pc:picChg chg="add del mod">
          <ac:chgData name="Ye Li" userId="36ad1630-51d3-44f5-b000-f38f253029e7" providerId="ADAL" clId="{3EB660C7-B0AD-8242-A091-FEAA17632484}" dt="2022-04-07T04:26:20.369" v="249"/>
          <ac:picMkLst>
            <pc:docMk/>
            <pc:sldMk cId="1325909546" sldId="2026819527"/>
            <ac:picMk id="92" creationId="{4883781D-7360-C44C-8EFC-C157048965E0}"/>
          </ac:picMkLst>
        </pc:picChg>
        <pc:cxnChg chg="add del mod">
          <ac:chgData name="Ye Li" userId="36ad1630-51d3-44f5-b000-f38f253029e7" providerId="ADAL" clId="{3EB660C7-B0AD-8242-A091-FEAA17632484}" dt="2022-04-07T04:25:23.805" v="244" actId="478"/>
          <ac:cxnSpMkLst>
            <pc:docMk/>
            <pc:sldMk cId="1325909546" sldId="2026819527"/>
            <ac:cxnSpMk id="3" creationId="{3AE61AF0-AF39-374D-8EFE-3941431A2FD0}"/>
          </ac:cxnSpMkLst>
        </pc:cxnChg>
        <pc:cxnChg chg="add del mod">
          <ac:chgData name="Ye Li" userId="36ad1630-51d3-44f5-b000-f38f253029e7" providerId="ADAL" clId="{3EB660C7-B0AD-8242-A091-FEAA17632484}" dt="2022-04-07T04:25:58.635" v="247" actId="478"/>
          <ac:cxnSpMkLst>
            <pc:docMk/>
            <pc:sldMk cId="1325909546" sldId="2026819527"/>
            <ac:cxnSpMk id="18" creationId="{E7DC3CF8-77F3-FE49-A95A-0295148317B2}"/>
          </ac:cxnSpMkLst>
        </pc:cxnChg>
        <pc:cxnChg chg="add mod">
          <ac:chgData name="Ye Li" userId="36ad1630-51d3-44f5-b000-f38f253029e7" providerId="ADAL" clId="{3EB660C7-B0AD-8242-A091-FEAA17632484}" dt="2022-04-07T04:27:03.701" v="269" actId="692"/>
          <ac:cxnSpMkLst>
            <pc:docMk/>
            <pc:sldMk cId="1325909546" sldId="2026819527"/>
            <ac:cxnSpMk id="21" creationId="{F58A069E-D087-094C-853C-1F10CC14F5C7}"/>
          </ac:cxnSpMkLst>
        </pc:cxnChg>
        <pc:cxnChg chg="add">
          <ac:chgData name="Ye Li" userId="36ad1630-51d3-44f5-b000-f38f253029e7" providerId="ADAL" clId="{3EB660C7-B0AD-8242-A091-FEAA17632484}" dt="2022-04-07T04:27:17.396" v="270" actId="11529"/>
          <ac:cxnSpMkLst>
            <pc:docMk/>
            <pc:sldMk cId="1325909546" sldId="2026819527"/>
            <ac:cxnSpMk id="23" creationId="{2D49F8DA-340E-5C47-A238-BCF41C4A9A55}"/>
          </ac:cxnSpMkLst>
        </pc:cxnChg>
        <pc:cxnChg chg="add mod">
          <ac:chgData name="Ye Li" userId="36ad1630-51d3-44f5-b000-f38f253029e7" providerId="ADAL" clId="{3EB660C7-B0AD-8242-A091-FEAA17632484}" dt="2022-04-07T04:18:34.255" v="192" actId="208"/>
          <ac:cxnSpMkLst>
            <pc:docMk/>
            <pc:sldMk cId="1325909546" sldId="2026819527"/>
            <ac:cxnSpMk id="34" creationId="{E6F6907A-7A71-994E-B06D-3302890735D3}"/>
          </ac:cxnSpMkLst>
        </pc:cxnChg>
        <pc:cxnChg chg="add mod">
          <ac:chgData name="Ye Li" userId="36ad1630-51d3-44f5-b000-f38f253029e7" providerId="ADAL" clId="{3EB660C7-B0AD-8242-A091-FEAA17632484}" dt="2022-04-07T04:18:34.255" v="192" actId="208"/>
          <ac:cxnSpMkLst>
            <pc:docMk/>
            <pc:sldMk cId="1325909546" sldId="2026819527"/>
            <ac:cxnSpMk id="42" creationId="{61BF0C33-3D10-5E4B-AD13-92ADE2943C8C}"/>
          </ac:cxnSpMkLst>
        </pc:cxnChg>
        <pc:cxnChg chg="add mod">
          <ac:chgData name="Ye Li" userId="36ad1630-51d3-44f5-b000-f38f253029e7" providerId="ADAL" clId="{3EB660C7-B0AD-8242-A091-FEAA17632484}" dt="2022-04-07T04:18:34.255" v="192" actId="208"/>
          <ac:cxnSpMkLst>
            <pc:docMk/>
            <pc:sldMk cId="1325909546" sldId="2026819527"/>
            <ac:cxnSpMk id="45" creationId="{181C3572-AFC4-0142-9C48-2446C5C218C4}"/>
          </ac:cxnSpMkLst>
        </pc:cxnChg>
        <pc:cxnChg chg="add mod">
          <ac:chgData name="Ye Li" userId="36ad1630-51d3-44f5-b000-f38f253029e7" providerId="ADAL" clId="{3EB660C7-B0AD-8242-A091-FEAA17632484}" dt="2022-04-07T04:18:34.255" v="192" actId="208"/>
          <ac:cxnSpMkLst>
            <pc:docMk/>
            <pc:sldMk cId="1325909546" sldId="2026819527"/>
            <ac:cxnSpMk id="59" creationId="{F909C4A6-5168-2842-B1FE-30FD34A5B284}"/>
          </ac:cxnSpMkLst>
        </pc:cxnChg>
        <pc:cxnChg chg="del">
          <ac:chgData name="Ye Li" userId="36ad1630-51d3-44f5-b000-f38f253029e7" providerId="ADAL" clId="{3EB660C7-B0AD-8242-A091-FEAA17632484}" dt="2022-04-07T04:17:00.126" v="144" actId="478"/>
          <ac:cxnSpMkLst>
            <pc:docMk/>
            <pc:sldMk cId="1325909546" sldId="2026819527"/>
            <ac:cxnSpMk id="78" creationId="{9695A4F6-81A7-3544-89A4-E7499920D4A4}"/>
          </ac:cxnSpMkLst>
        </pc:cxnChg>
        <pc:cxnChg chg="del">
          <ac:chgData name="Ye Li" userId="36ad1630-51d3-44f5-b000-f38f253029e7" providerId="ADAL" clId="{3EB660C7-B0AD-8242-A091-FEAA17632484}" dt="2022-04-07T04:17:00.126" v="144" actId="478"/>
          <ac:cxnSpMkLst>
            <pc:docMk/>
            <pc:sldMk cId="1325909546" sldId="2026819527"/>
            <ac:cxnSpMk id="79" creationId="{72DEE037-D822-AA4C-AFCF-5BD7BAFD7C62}"/>
          </ac:cxnSpMkLst>
        </pc:cxnChg>
        <pc:cxnChg chg="del">
          <ac:chgData name="Ye Li" userId="36ad1630-51d3-44f5-b000-f38f253029e7" providerId="ADAL" clId="{3EB660C7-B0AD-8242-A091-FEAA17632484}" dt="2022-04-07T04:17:00.126" v="144" actId="478"/>
          <ac:cxnSpMkLst>
            <pc:docMk/>
            <pc:sldMk cId="1325909546" sldId="2026819527"/>
            <ac:cxnSpMk id="80" creationId="{D7BEB707-F302-E54F-AC3C-64CDF30497A8}"/>
          </ac:cxnSpMkLst>
        </pc:cxnChg>
        <pc:cxnChg chg="del">
          <ac:chgData name="Ye Li" userId="36ad1630-51d3-44f5-b000-f38f253029e7" providerId="ADAL" clId="{3EB660C7-B0AD-8242-A091-FEAA17632484}" dt="2022-04-07T04:17:00.126" v="144" actId="478"/>
          <ac:cxnSpMkLst>
            <pc:docMk/>
            <pc:sldMk cId="1325909546" sldId="2026819527"/>
            <ac:cxnSpMk id="81" creationId="{EFD9D27A-13C0-B940-8F96-7C996DABF58B}"/>
          </ac:cxnSpMkLst>
        </pc:cxnChg>
        <pc:cxnChg chg="del">
          <ac:chgData name="Ye Li" userId="36ad1630-51d3-44f5-b000-f38f253029e7" providerId="ADAL" clId="{3EB660C7-B0AD-8242-A091-FEAA17632484}" dt="2022-04-07T04:17:00.126" v="144" actId="478"/>
          <ac:cxnSpMkLst>
            <pc:docMk/>
            <pc:sldMk cId="1325909546" sldId="2026819527"/>
            <ac:cxnSpMk id="83" creationId="{ED0D4BFE-A8C8-134D-853B-93E9A25BA18E}"/>
          </ac:cxnSpMkLst>
        </pc:cxnChg>
        <pc:cxnChg chg="del">
          <ac:chgData name="Ye Li" userId="36ad1630-51d3-44f5-b000-f38f253029e7" providerId="ADAL" clId="{3EB660C7-B0AD-8242-A091-FEAA17632484}" dt="2022-04-07T04:17:00.126" v="144" actId="478"/>
          <ac:cxnSpMkLst>
            <pc:docMk/>
            <pc:sldMk cId="1325909546" sldId="2026819527"/>
            <ac:cxnSpMk id="85" creationId="{C8CAF7ED-A8DF-3347-B167-808F35B9B6E1}"/>
          </ac:cxnSpMkLst>
        </pc:cxnChg>
        <pc:cxnChg chg="add del mod">
          <ac:chgData name="Ye Li" userId="36ad1630-51d3-44f5-b000-f38f253029e7" providerId="ADAL" clId="{3EB660C7-B0AD-8242-A091-FEAA17632484}" dt="2022-04-07T04:26:20.369" v="249"/>
          <ac:cxnSpMkLst>
            <pc:docMk/>
            <pc:sldMk cId="1325909546" sldId="2026819527"/>
            <ac:cxnSpMk id="93" creationId="{9CDDFFE4-CEBE-0644-95B6-9770B633EE44}"/>
          </ac:cxnSpMkLst>
        </pc:cxnChg>
        <pc:cxnChg chg="add del mod">
          <ac:chgData name="Ye Li" userId="36ad1630-51d3-44f5-b000-f38f253029e7" providerId="ADAL" clId="{3EB660C7-B0AD-8242-A091-FEAA17632484}" dt="2022-04-07T04:26:20.369" v="249"/>
          <ac:cxnSpMkLst>
            <pc:docMk/>
            <pc:sldMk cId="1325909546" sldId="2026819527"/>
            <ac:cxnSpMk id="101" creationId="{1BE75DF9-6C17-3149-9F56-A72290646F8D}"/>
          </ac:cxnSpMkLst>
        </pc:cxnChg>
      </pc:sldChg>
      <pc:sldChg chg="addSp delSp modSp add mod ord">
        <pc:chgData name="Ye Li" userId="36ad1630-51d3-44f5-b000-f38f253029e7" providerId="ADAL" clId="{3EB660C7-B0AD-8242-A091-FEAA17632484}" dt="2022-04-07T16:58:02.710" v="1183" actId="1035"/>
        <pc:sldMkLst>
          <pc:docMk/>
          <pc:sldMk cId="4046915778" sldId="2026819528"/>
        </pc:sldMkLst>
        <pc:spChg chg="add mod">
          <ac:chgData name="Ye Li" userId="36ad1630-51d3-44f5-b000-f38f253029e7" providerId="ADAL" clId="{3EB660C7-B0AD-8242-A091-FEAA17632484}" dt="2022-04-07T16:18:58.267" v="411" actId="164"/>
          <ac:spMkLst>
            <pc:docMk/>
            <pc:sldMk cId="4046915778" sldId="2026819528"/>
            <ac:spMk id="3" creationId="{5C41E22A-BBD1-0D45-AA1D-887FCCC07927}"/>
          </ac:spMkLst>
        </pc:spChg>
        <pc:spChg chg="add mod">
          <ac:chgData name="Ye Li" userId="36ad1630-51d3-44f5-b000-f38f253029e7" providerId="ADAL" clId="{3EB660C7-B0AD-8242-A091-FEAA17632484}" dt="2022-04-07T16:58:02.710" v="1183" actId="1035"/>
          <ac:spMkLst>
            <pc:docMk/>
            <pc:sldMk cId="4046915778" sldId="2026819528"/>
            <ac:spMk id="5" creationId="{2156DDCA-FC90-D648-ABD4-2C6A7AA10422}"/>
          </ac:spMkLst>
        </pc:spChg>
        <pc:spChg chg="add mod">
          <ac:chgData name="Ye Li" userId="36ad1630-51d3-44f5-b000-f38f253029e7" providerId="ADAL" clId="{3EB660C7-B0AD-8242-A091-FEAA17632484}" dt="2022-04-07T16:58:02.710" v="1183" actId="1035"/>
          <ac:spMkLst>
            <pc:docMk/>
            <pc:sldMk cId="4046915778" sldId="2026819528"/>
            <ac:spMk id="6" creationId="{14D38EAF-73C8-F449-943D-73257C40E5FE}"/>
          </ac:spMkLst>
        </pc:spChg>
        <pc:spChg chg="del">
          <ac:chgData name="Ye Li" userId="36ad1630-51d3-44f5-b000-f38f253029e7" providerId="ADAL" clId="{3EB660C7-B0AD-8242-A091-FEAA17632484}" dt="2022-04-07T16:00:51.850" v="318" actId="478"/>
          <ac:spMkLst>
            <pc:docMk/>
            <pc:sldMk cId="4046915778" sldId="2026819528"/>
            <ac:spMk id="35" creationId="{A61CC943-89C4-854E-AECE-ECEE3075BA0F}"/>
          </ac:spMkLst>
        </pc:spChg>
        <pc:spChg chg="del">
          <ac:chgData name="Ye Li" userId="36ad1630-51d3-44f5-b000-f38f253029e7" providerId="ADAL" clId="{3EB660C7-B0AD-8242-A091-FEAA17632484}" dt="2022-04-07T16:00:51.850" v="318" actId="478"/>
          <ac:spMkLst>
            <pc:docMk/>
            <pc:sldMk cId="4046915778" sldId="2026819528"/>
            <ac:spMk id="39" creationId="{50CB5E2E-C2FE-5946-938A-7D2501F9EF50}"/>
          </ac:spMkLst>
        </pc:spChg>
        <pc:spChg chg="del">
          <ac:chgData name="Ye Li" userId="36ad1630-51d3-44f5-b000-f38f253029e7" providerId="ADAL" clId="{3EB660C7-B0AD-8242-A091-FEAA17632484}" dt="2022-04-07T16:00:51.850" v="318" actId="478"/>
          <ac:spMkLst>
            <pc:docMk/>
            <pc:sldMk cId="4046915778" sldId="2026819528"/>
            <ac:spMk id="40" creationId="{6AC283AC-A493-2E45-B4C5-ADB42B043E5D}"/>
          </ac:spMkLst>
        </pc:spChg>
        <pc:spChg chg="del">
          <ac:chgData name="Ye Li" userId="36ad1630-51d3-44f5-b000-f38f253029e7" providerId="ADAL" clId="{3EB660C7-B0AD-8242-A091-FEAA17632484}" dt="2022-04-07T16:00:51.850" v="318" actId="478"/>
          <ac:spMkLst>
            <pc:docMk/>
            <pc:sldMk cId="4046915778" sldId="2026819528"/>
            <ac:spMk id="41" creationId="{D0D02908-EEC6-8E4C-BC17-F87BCFD30C90}"/>
          </ac:spMkLst>
        </pc:spChg>
        <pc:spChg chg="del">
          <ac:chgData name="Ye Li" userId="36ad1630-51d3-44f5-b000-f38f253029e7" providerId="ADAL" clId="{3EB660C7-B0AD-8242-A091-FEAA17632484}" dt="2022-04-07T16:00:51.850" v="318" actId="478"/>
          <ac:spMkLst>
            <pc:docMk/>
            <pc:sldMk cId="4046915778" sldId="2026819528"/>
            <ac:spMk id="43" creationId="{0B5B9164-F861-F540-8079-015039557BF4}"/>
          </ac:spMkLst>
        </pc:spChg>
        <pc:spChg chg="del">
          <ac:chgData name="Ye Li" userId="36ad1630-51d3-44f5-b000-f38f253029e7" providerId="ADAL" clId="{3EB660C7-B0AD-8242-A091-FEAA17632484}" dt="2022-04-07T16:00:51.850" v="318" actId="478"/>
          <ac:spMkLst>
            <pc:docMk/>
            <pc:sldMk cId="4046915778" sldId="2026819528"/>
            <ac:spMk id="46" creationId="{DD7510FB-010E-0E42-ADA4-5EB72F18C9AE}"/>
          </ac:spMkLst>
        </pc:spChg>
        <pc:spChg chg="del">
          <ac:chgData name="Ye Li" userId="36ad1630-51d3-44f5-b000-f38f253029e7" providerId="ADAL" clId="{3EB660C7-B0AD-8242-A091-FEAA17632484}" dt="2022-04-07T16:00:51.850" v="318" actId="478"/>
          <ac:spMkLst>
            <pc:docMk/>
            <pc:sldMk cId="4046915778" sldId="2026819528"/>
            <ac:spMk id="47" creationId="{B4EACCE7-9F8A-114E-9A4A-4BD04B72F65F}"/>
          </ac:spMkLst>
        </pc:spChg>
        <pc:spChg chg="mod">
          <ac:chgData name="Ye Li" userId="36ad1630-51d3-44f5-b000-f38f253029e7" providerId="ADAL" clId="{3EB660C7-B0AD-8242-A091-FEAA17632484}" dt="2022-04-07T16:01:02.190" v="319"/>
          <ac:spMkLst>
            <pc:docMk/>
            <pc:sldMk cId="4046915778" sldId="2026819528"/>
            <ac:spMk id="49" creationId="{675949AC-1587-9849-B47E-91E3C38BD50B}"/>
          </ac:spMkLst>
        </pc:spChg>
        <pc:spChg chg="del">
          <ac:chgData name="Ye Li" userId="36ad1630-51d3-44f5-b000-f38f253029e7" providerId="ADAL" clId="{3EB660C7-B0AD-8242-A091-FEAA17632484}" dt="2022-04-07T16:00:51.850" v="318" actId="478"/>
          <ac:spMkLst>
            <pc:docMk/>
            <pc:sldMk cId="4046915778" sldId="2026819528"/>
            <ac:spMk id="52" creationId="{534857B1-3929-934C-AA54-0726A1426F5A}"/>
          </ac:spMkLst>
        </pc:spChg>
        <pc:spChg chg="mod">
          <ac:chgData name="Ye Li" userId="36ad1630-51d3-44f5-b000-f38f253029e7" providerId="ADAL" clId="{3EB660C7-B0AD-8242-A091-FEAA17632484}" dt="2022-04-07T16:01:04.313" v="320"/>
          <ac:spMkLst>
            <pc:docMk/>
            <pc:sldMk cId="4046915778" sldId="2026819528"/>
            <ac:spMk id="53" creationId="{4473937B-2E1F-5A46-9365-5AA6A8892377}"/>
          </ac:spMkLst>
        </pc:spChg>
        <pc:spChg chg="del">
          <ac:chgData name="Ye Li" userId="36ad1630-51d3-44f5-b000-f38f253029e7" providerId="ADAL" clId="{3EB660C7-B0AD-8242-A091-FEAA17632484}" dt="2022-04-07T16:00:51.850" v="318" actId="478"/>
          <ac:spMkLst>
            <pc:docMk/>
            <pc:sldMk cId="4046915778" sldId="2026819528"/>
            <ac:spMk id="54" creationId="{6EF3F9B4-4ED8-524F-B700-6C64EE410F3B}"/>
          </ac:spMkLst>
        </pc:spChg>
        <pc:spChg chg="del">
          <ac:chgData name="Ye Li" userId="36ad1630-51d3-44f5-b000-f38f253029e7" providerId="ADAL" clId="{3EB660C7-B0AD-8242-A091-FEAA17632484}" dt="2022-04-07T16:00:51.850" v="318" actId="478"/>
          <ac:spMkLst>
            <pc:docMk/>
            <pc:sldMk cId="4046915778" sldId="2026819528"/>
            <ac:spMk id="55" creationId="{EC76F8B4-69BB-BD40-9CB3-6AAD87CB5832}"/>
          </ac:spMkLst>
        </pc:spChg>
        <pc:spChg chg="del">
          <ac:chgData name="Ye Li" userId="36ad1630-51d3-44f5-b000-f38f253029e7" providerId="ADAL" clId="{3EB660C7-B0AD-8242-A091-FEAA17632484}" dt="2022-04-07T16:00:51.850" v="318" actId="478"/>
          <ac:spMkLst>
            <pc:docMk/>
            <pc:sldMk cId="4046915778" sldId="2026819528"/>
            <ac:spMk id="56" creationId="{49A2E3D2-0570-8549-8108-E461BEDEE331}"/>
          </ac:spMkLst>
        </pc:spChg>
        <pc:spChg chg="add del mod topLvl">
          <ac:chgData name="Ye Li" userId="36ad1630-51d3-44f5-b000-f38f253029e7" providerId="ADAL" clId="{3EB660C7-B0AD-8242-A091-FEAA17632484}" dt="2022-04-07T16:16:56.304" v="378" actId="478"/>
          <ac:spMkLst>
            <pc:docMk/>
            <pc:sldMk cId="4046915778" sldId="2026819528"/>
            <ac:spMk id="58" creationId="{A43E554B-FE36-1340-A320-58797B0B1895}"/>
          </ac:spMkLst>
        </pc:spChg>
        <pc:spChg chg="add del mod topLvl">
          <ac:chgData name="Ye Li" userId="36ad1630-51d3-44f5-b000-f38f253029e7" providerId="ADAL" clId="{3EB660C7-B0AD-8242-A091-FEAA17632484}" dt="2022-04-07T16:16:56.304" v="378" actId="478"/>
          <ac:spMkLst>
            <pc:docMk/>
            <pc:sldMk cId="4046915778" sldId="2026819528"/>
            <ac:spMk id="60" creationId="{083E66A1-FFBE-A34D-ACFA-B0F9C9D2AC1B}"/>
          </ac:spMkLst>
        </pc:spChg>
        <pc:spChg chg="del">
          <ac:chgData name="Ye Li" userId="36ad1630-51d3-44f5-b000-f38f253029e7" providerId="ADAL" clId="{3EB660C7-B0AD-8242-A091-FEAA17632484}" dt="2022-04-07T16:00:51.850" v="318" actId="478"/>
          <ac:spMkLst>
            <pc:docMk/>
            <pc:sldMk cId="4046915778" sldId="2026819528"/>
            <ac:spMk id="61" creationId="{829B5BB5-92FB-0442-9C44-B216D9C03CF5}"/>
          </ac:spMkLst>
        </pc:spChg>
        <pc:spChg chg="del">
          <ac:chgData name="Ye Li" userId="36ad1630-51d3-44f5-b000-f38f253029e7" providerId="ADAL" clId="{3EB660C7-B0AD-8242-A091-FEAA17632484}" dt="2022-04-07T16:00:51.850" v="318" actId="478"/>
          <ac:spMkLst>
            <pc:docMk/>
            <pc:sldMk cId="4046915778" sldId="2026819528"/>
            <ac:spMk id="62" creationId="{8F23D2EC-E4B6-DE4B-AAD0-BC67B80A4332}"/>
          </ac:spMkLst>
        </pc:spChg>
        <pc:spChg chg="add del mod">
          <ac:chgData name="Ye Li" userId="36ad1630-51d3-44f5-b000-f38f253029e7" providerId="ADAL" clId="{3EB660C7-B0AD-8242-A091-FEAA17632484}" dt="2022-04-07T16:13:51.760" v="353" actId="478"/>
          <ac:spMkLst>
            <pc:docMk/>
            <pc:sldMk cId="4046915778" sldId="2026819528"/>
            <ac:spMk id="63" creationId="{F93E10E3-7C7E-8B41-B1D0-BF06AC31A5C3}"/>
          </ac:spMkLst>
        </pc:spChg>
        <pc:spChg chg="mod">
          <ac:chgData name="Ye Li" userId="36ad1630-51d3-44f5-b000-f38f253029e7" providerId="ADAL" clId="{3EB660C7-B0AD-8242-A091-FEAA17632484}" dt="2022-04-07T16:13:17.687" v="351"/>
          <ac:spMkLst>
            <pc:docMk/>
            <pc:sldMk cId="4046915778" sldId="2026819528"/>
            <ac:spMk id="65" creationId="{4F46C1C5-031F-0741-926C-5D1B08C10BD8}"/>
          </ac:spMkLst>
        </pc:spChg>
        <pc:spChg chg="add mod topLvl">
          <ac:chgData name="Ye Li" userId="36ad1630-51d3-44f5-b000-f38f253029e7" providerId="ADAL" clId="{3EB660C7-B0AD-8242-A091-FEAA17632484}" dt="2022-04-07T16:18:58.267" v="411" actId="164"/>
          <ac:spMkLst>
            <pc:docMk/>
            <pc:sldMk cId="4046915778" sldId="2026819528"/>
            <ac:spMk id="67" creationId="{C86B3EA2-A2BF-564C-A55F-FCE0006A5D51}"/>
          </ac:spMkLst>
        </pc:spChg>
        <pc:spChg chg="add mod topLvl">
          <ac:chgData name="Ye Li" userId="36ad1630-51d3-44f5-b000-f38f253029e7" providerId="ADAL" clId="{3EB660C7-B0AD-8242-A091-FEAA17632484}" dt="2022-04-07T16:18:58.267" v="411" actId="164"/>
          <ac:spMkLst>
            <pc:docMk/>
            <pc:sldMk cId="4046915778" sldId="2026819528"/>
            <ac:spMk id="69" creationId="{F3725B81-C92C-E245-9395-87C26A46B26E}"/>
          </ac:spMkLst>
        </pc:spChg>
        <pc:spChg chg="add del mod">
          <ac:chgData name="Ye Li" userId="36ad1630-51d3-44f5-b000-f38f253029e7" providerId="ADAL" clId="{3EB660C7-B0AD-8242-A091-FEAA17632484}" dt="2022-04-07T16:14:06.498" v="355" actId="478"/>
          <ac:spMkLst>
            <pc:docMk/>
            <pc:sldMk cId="4046915778" sldId="2026819528"/>
            <ac:spMk id="72" creationId="{A8226AD5-5F86-1A48-8835-AFDA670D2A62}"/>
          </ac:spMkLst>
        </pc:spChg>
        <pc:spChg chg="add mod">
          <ac:chgData name="Ye Li" userId="36ad1630-51d3-44f5-b000-f38f253029e7" providerId="ADAL" clId="{3EB660C7-B0AD-8242-A091-FEAA17632484}" dt="2022-04-07T16:18:58.267" v="411" actId="164"/>
          <ac:spMkLst>
            <pc:docMk/>
            <pc:sldMk cId="4046915778" sldId="2026819528"/>
            <ac:spMk id="73" creationId="{11DC9622-C64F-8841-80E7-A4F4DFD20AC8}"/>
          </ac:spMkLst>
        </pc:spChg>
        <pc:spChg chg="del">
          <ac:chgData name="Ye Li" userId="36ad1630-51d3-44f5-b000-f38f253029e7" providerId="ADAL" clId="{3EB660C7-B0AD-8242-A091-FEAA17632484}" dt="2022-04-07T16:00:51.850" v="318" actId="478"/>
          <ac:spMkLst>
            <pc:docMk/>
            <pc:sldMk cId="4046915778" sldId="2026819528"/>
            <ac:spMk id="74" creationId="{C51BD9D4-B6C7-794A-A81E-9F0A9E1FC3FB}"/>
          </ac:spMkLst>
        </pc:spChg>
        <pc:spChg chg="del">
          <ac:chgData name="Ye Li" userId="36ad1630-51d3-44f5-b000-f38f253029e7" providerId="ADAL" clId="{3EB660C7-B0AD-8242-A091-FEAA17632484}" dt="2022-04-07T16:00:51.850" v="318" actId="478"/>
          <ac:spMkLst>
            <pc:docMk/>
            <pc:sldMk cId="4046915778" sldId="2026819528"/>
            <ac:spMk id="75" creationId="{8327DD6F-C496-9141-B45B-84BE7E5A2421}"/>
          </ac:spMkLst>
        </pc:spChg>
        <pc:spChg chg="del">
          <ac:chgData name="Ye Li" userId="36ad1630-51d3-44f5-b000-f38f253029e7" providerId="ADAL" clId="{3EB660C7-B0AD-8242-A091-FEAA17632484}" dt="2022-04-07T16:00:51.850" v="318" actId="478"/>
          <ac:spMkLst>
            <pc:docMk/>
            <pc:sldMk cId="4046915778" sldId="2026819528"/>
            <ac:spMk id="76" creationId="{A20F279A-BE49-F242-8075-DC969D3B9CA1}"/>
          </ac:spMkLst>
        </pc:spChg>
        <pc:spChg chg="mod">
          <ac:chgData name="Ye Li" userId="36ad1630-51d3-44f5-b000-f38f253029e7" providerId="ADAL" clId="{3EB660C7-B0AD-8242-A091-FEAA17632484}" dt="2022-04-07T16:19:00.826" v="412"/>
          <ac:spMkLst>
            <pc:docMk/>
            <pc:sldMk cId="4046915778" sldId="2026819528"/>
            <ac:spMk id="79" creationId="{532F9E98-4D72-2341-A481-BBAE5AD33407}"/>
          </ac:spMkLst>
        </pc:spChg>
        <pc:spChg chg="mod">
          <ac:chgData name="Ye Li" userId="36ad1630-51d3-44f5-b000-f38f253029e7" providerId="ADAL" clId="{3EB660C7-B0AD-8242-A091-FEAA17632484}" dt="2022-04-07T16:19:00.826" v="412"/>
          <ac:spMkLst>
            <pc:docMk/>
            <pc:sldMk cId="4046915778" sldId="2026819528"/>
            <ac:spMk id="81" creationId="{B9BA65D5-EA77-7040-AA52-184596B8797C}"/>
          </ac:spMkLst>
        </pc:spChg>
        <pc:spChg chg="mod">
          <ac:chgData name="Ye Li" userId="36ad1630-51d3-44f5-b000-f38f253029e7" providerId="ADAL" clId="{3EB660C7-B0AD-8242-A091-FEAA17632484}" dt="2022-04-07T16:19:00.826" v="412"/>
          <ac:spMkLst>
            <pc:docMk/>
            <pc:sldMk cId="4046915778" sldId="2026819528"/>
            <ac:spMk id="83" creationId="{A391DD00-A5F9-384D-9AB4-1435424AD34E}"/>
          </ac:spMkLst>
        </pc:spChg>
        <pc:spChg chg="mod">
          <ac:chgData name="Ye Li" userId="36ad1630-51d3-44f5-b000-f38f253029e7" providerId="ADAL" clId="{3EB660C7-B0AD-8242-A091-FEAA17632484}" dt="2022-04-07T16:19:00.826" v="412"/>
          <ac:spMkLst>
            <pc:docMk/>
            <pc:sldMk cId="4046915778" sldId="2026819528"/>
            <ac:spMk id="85" creationId="{B22604B3-7DDB-7B40-8247-C6CA7F8B6B04}"/>
          </ac:spMkLst>
        </pc:spChg>
        <pc:spChg chg="add mod">
          <ac:chgData name="Ye Li" userId="36ad1630-51d3-44f5-b000-f38f253029e7" providerId="ADAL" clId="{3EB660C7-B0AD-8242-A091-FEAA17632484}" dt="2022-04-07T16:58:02.710" v="1183" actId="1035"/>
          <ac:spMkLst>
            <pc:docMk/>
            <pc:sldMk cId="4046915778" sldId="2026819528"/>
            <ac:spMk id="86" creationId="{7C34DD2A-6783-EA47-8562-779086C33546}"/>
          </ac:spMkLst>
        </pc:spChg>
        <pc:spChg chg="add mod">
          <ac:chgData name="Ye Li" userId="36ad1630-51d3-44f5-b000-f38f253029e7" providerId="ADAL" clId="{3EB660C7-B0AD-8242-A091-FEAA17632484}" dt="2022-04-07T16:58:02.710" v="1183" actId="1035"/>
          <ac:spMkLst>
            <pc:docMk/>
            <pc:sldMk cId="4046915778" sldId="2026819528"/>
            <ac:spMk id="87" creationId="{B4E2917E-1528-7848-B62D-D9A74CE7E801}"/>
          </ac:spMkLst>
        </pc:spChg>
        <pc:spChg chg="add mod">
          <ac:chgData name="Ye Li" userId="36ad1630-51d3-44f5-b000-f38f253029e7" providerId="ADAL" clId="{3EB660C7-B0AD-8242-A091-FEAA17632484}" dt="2022-04-07T16:58:02.710" v="1183" actId="1035"/>
          <ac:spMkLst>
            <pc:docMk/>
            <pc:sldMk cId="4046915778" sldId="2026819528"/>
            <ac:spMk id="88" creationId="{7F3FF434-AFF4-2B4F-B413-446645DE1F35}"/>
          </ac:spMkLst>
        </pc:spChg>
        <pc:spChg chg="add mod">
          <ac:chgData name="Ye Li" userId="36ad1630-51d3-44f5-b000-f38f253029e7" providerId="ADAL" clId="{3EB660C7-B0AD-8242-A091-FEAA17632484}" dt="2022-04-07T16:58:02.710" v="1183" actId="1035"/>
          <ac:spMkLst>
            <pc:docMk/>
            <pc:sldMk cId="4046915778" sldId="2026819528"/>
            <ac:spMk id="89" creationId="{B95BCA4B-C6DF-6A4C-B34C-5FAB8FD05AB5}"/>
          </ac:spMkLst>
        </pc:spChg>
        <pc:spChg chg="add mod">
          <ac:chgData name="Ye Li" userId="36ad1630-51d3-44f5-b000-f38f253029e7" providerId="ADAL" clId="{3EB660C7-B0AD-8242-A091-FEAA17632484}" dt="2022-04-07T16:58:02.710" v="1183" actId="1035"/>
          <ac:spMkLst>
            <pc:docMk/>
            <pc:sldMk cId="4046915778" sldId="2026819528"/>
            <ac:spMk id="90" creationId="{456A37D7-7305-844B-BC4F-BB4875E1B817}"/>
          </ac:spMkLst>
        </pc:spChg>
        <pc:spChg chg="add mod">
          <ac:chgData name="Ye Li" userId="36ad1630-51d3-44f5-b000-f38f253029e7" providerId="ADAL" clId="{3EB660C7-B0AD-8242-A091-FEAA17632484}" dt="2022-04-07T16:58:02.710" v="1183" actId="1035"/>
          <ac:spMkLst>
            <pc:docMk/>
            <pc:sldMk cId="4046915778" sldId="2026819528"/>
            <ac:spMk id="91" creationId="{B5DC843C-23F7-794D-897E-C3A30AB13F2F}"/>
          </ac:spMkLst>
        </pc:spChg>
        <pc:spChg chg="add mod">
          <ac:chgData name="Ye Li" userId="36ad1630-51d3-44f5-b000-f38f253029e7" providerId="ADAL" clId="{3EB660C7-B0AD-8242-A091-FEAA17632484}" dt="2022-04-07T16:58:02.710" v="1183" actId="1035"/>
          <ac:spMkLst>
            <pc:docMk/>
            <pc:sldMk cId="4046915778" sldId="2026819528"/>
            <ac:spMk id="92" creationId="{ED68E15B-E24C-0845-8570-AE16D61F09D4}"/>
          </ac:spMkLst>
        </pc:spChg>
        <pc:spChg chg="add mod">
          <ac:chgData name="Ye Li" userId="36ad1630-51d3-44f5-b000-f38f253029e7" providerId="ADAL" clId="{3EB660C7-B0AD-8242-A091-FEAA17632484}" dt="2022-04-07T16:58:02.710" v="1183" actId="1035"/>
          <ac:spMkLst>
            <pc:docMk/>
            <pc:sldMk cId="4046915778" sldId="2026819528"/>
            <ac:spMk id="93" creationId="{598D8461-B784-4441-BC75-DAC3B2E4B9F8}"/>
          </ac:spMkLst>
        </pc:spChg>
        <pc:spChg chg="add mod">
          <ac:chgData name="Ye Li" userId="36ad1630-51d3-44f5-b000-f38f253029e7" providerId="ADAL" clId="{3EB660C7-B0AD-8242-A091-FEAA17632484}" dt="2022-04-07T16:58:02.710" v="1183" actId="1035"/>
          <ac:spMkLst>
            <pc:docMk/>
            <pc:sldMk cId="4046915778" sldId="2026819528"/>
            <ac:spMk id="94" creationId="{5B8C7B1E-C382-E84E-822F-C7CA9DB5A5E6}"/>
          </ac:spMkLst>
        </pc:spChg>
        <pc:spChg chg="add mod">
          <ac:chgData name="Ye Li" userId="36ad1630-51d3-44f5-b000-f38f253029e7" providerId="ADAL" clId="{3EB660C7-B0AD-8242-A091-FEAA17632484}" dt="2022-04-07T16:58:02.710" v="1183" actId="1035"/>
          <ac:spMkLst>
            <pc:docMk/>
            <pc:sldMk cId="4046915778" sldId="2026819528"/>
            <ac:spMk id="95" creationId="{62A17736-C656-0743-85D9-D7BA477B733A}"/>
          </ac:spMkLst>
        </pc:spChg>
        <pc:spChg chg="add mod">
          <ac:chgData name="Ye Li" userId="36ad1630-51d3-44f5-b000-f38f253029e7" providerId="ADAL" clId="{3EB660C7-B0AD-8242-A091-FEAA17632484}" dt="2022-04-07T16:58:02.710" v="1183" actId="1035"/>
          <ac:spMkLst>
            <pc:docMk/>
            <pc:sldMk cId="4046915778" sldId="2026819528"/>
            <ac:spMk id="96" creationId="{0FE121F9-361F-B146-A50D-2FA43E316354}"/>
          </ac:spMkLst>
        </pc:spChg>
        <pc:spChg chg="add mod">
          <ac:chgData name="Ye Li" userId="36ad1630-51d3-44f5-b000-f38f253029e7" providerId="ADAL" clId="{3EB660C7-B0AD-8242-A091-FEAA17632484}" dt="2022-04-07T16:58:02.710" v="1183" actId="1035"/>
          <ac:spMkLst>
            <pc:docMk/>
            <pc:sldMk cId="4046915778" sldId="2026819528"/>
            <ac:spMk id="97" creationId="{DC51D705-DD92-E843-83D6-C42AEB69A2AF}"/>
          </ac:spMkLst>
        </pc:spChg>
        <pc:spChg chg="mod">
          <ac:chgData name="Ye Li" userId="36ad1630-51d3-44f5-b000-f38f253029e7" providerId="ADAL" clId="{3EB660C7-B0AD-8242-A091-FEAA17632484}" dt="2022-04-07T16:53:43.555" v="1084"/>
          <ac:spMkLst>
            <pc:docMk/>
            <pc:sldMk cId="4046915778" sldId="2026819528"/>
            <ac:spMk id="99" creationId="{9A3D1CF5-CDF1-6640-8B3F-59C46D2F1DEE}"/>
          </ac:spMkLst>
        </pc:spChg>
        <pc:spChg chg="mod">
          <ac:chgData name="Ye Li" userId="36ad1630-51d3-44f5-b000-f38f253029e7" providerId="ADAL" clId="{3EB660C7-B0AD-8242-A091-FEAA17632484}" dt="2022-04-07T16:53:43.555" v="1084"/>
          <ac:spMkLst>
            <pc:docMk/>
            <pc:sldMk cId="4046915778" sldId="2026819528"/>
            <ac:spMk id="102" creationId="{DCF5357E-C509-4A42-90EA-D81BB74F6AC5}"/>
          </ac:spMkLst>
        </pc:spChg>
        <pc:spChg chg="mod">
          <ac:chgData name="Ye Li" userId="36ad1630-51d3-44f5-b000-f38f253029e7" providerId="ADAL" clId="{3EB660C7-B0AD-8242-A091-FEAA17632484}" dt="2022-04-07T16:53:43.555" v="1084"/>
          <ac:spMkLst>
            <pc:docMk/>
            <pc:sldMk cId="4046915778" sldId="2026819528"/>
            <ac:spMk id="104" creationId="{5BA35760-CE89-5348-B55B-EA8BF02946E1}"/>
          </ac:spMkLst>
        </pc:spChg>
        <pc:spChg chg="del">
          <ac:chgData name="Ye Li" userId="36ad1630-51d3-44f5-b000-f38f253029e7" providerId="ADAL" clId="{3EB660C7-B0AD-8242-A091-FEAA17632484}" dt="2022-04-07T16:00:51.850" v="318" actId="478"/>
          <ac:spMkLst>
            <pc:docMk/>
            <pc:sldMk cId="4046915778" sldId="2026819528"/>
            <ac:spMk id="105" creationId="{3A4B6E11-DBE7-7D49-8BCE-4E21DBF78D4A}"/>
          </ac:spMkLst>
        </pc:spChg>
        <pc:spChg chg="mod">
          <ac:chgData name="Ye Li" userId="36ad1630-51d3-44f5-b000-f38f253029e7" providerId="ADAL" clId="{3EB660C7-B0AD-8242-A091-FEAA17632484}" dt="2022-04-07T16:53:43.555" v="1084"/>
          <ac:spMkLst>
            <pc:docMk/>
            <pc:sldMk cId="4046915778" sldId="2026819528"/>
            <ac:spMk id="107" creationId="{F6785355-01EE-D341-9AFA-0AF59D6A90F3}"/>
          </ac:spMkLst>
        </pc:spChg>
        <pc:spChg chg="mod">
          <ac:chgData name="Ye Li" userId="36ad1630-51d3-44f5-b000-f38f253029e7" providerId="ADAL" clId="{3EB660C7-B0AD-8242-A091-FEAA17632484}" dt="2022-04-07T16:53:43.555" v="1084"/>
          <ac:spMkLst>
            <pc:docMk/>
            <pc:sldMk cId="4046915778" sldId="2026819528"/>
            <ac:spMk id="109" creationId="{B3041498-45EC-C348-9054-47B1E9CB4080}"/>
          </ac:spMkLst>
        </pc:spChg>
        <pc:spChg chg="add del mod">
          <ac:chgData name="Ye Li" userId="36ad1630-51d3-44f5-b000-f38f253029e7" providerId="ADAL" clId="{3EB660C7-B0AD-8242-A091-FEAA17632484}" dt="2022-04-07T16:53:47.179" v="1085"/>
          <ac:spMkLst>
            <pc:docMk/>
            <pc:sldMk cId="4046915778" sldId="2026819528"/>
            <ac:spMk id="110" creationId="{F2A9CC16-00EB-ED46-8556-21F2D3D5AC90}"/>
          </ac:spMkLst>
        </pc:spChg>
        <pc:spChg chg="add del mod">
          <ac:chgData name="Ye Li" userId="36ad1630-51d3-44f5-b000-f38f253029e7" providerId="ADAL" clId="{3EB660C7-B0AD-8242-A091-FEAA17632484}" dt="2022-04-07T16:53:47.179" v="1085"/>
          <ac:spMkLst>
            <pc:docMk/>
            <pc:sldMk cId="4046915778" sldId="2026819528"/>
            <ac:spMk id="111" creationId="{931743A7-1869-1948-9AD3-A847CE8D364D}"/>
          </ac:spMkLst>
        </pc:spChg>
        <pc:spChg chg="add del mod">
          <ac:chgData name="Ye Li" userId="36ad1630-51d3-44f5-b000-f38f253029e7" providerId="ADAL" clId="{3EB660C7-B0AD-8242-A091-FEAA17632484}" dt="2022-04-07T16:53:47.179" v="1085"/>
          <ac:spMkLst>
            <pc:docMk/>
            <pc:sldMk cId="4046915778" sldId="2026819528"/>
            <ac:spMk id="112" creationId="{2D40BCCB-FE00-D849-BE96-66C422F81571}"/>
          </ac:spMkLst>
        </pc:spChg>
        <pc:spChg chg="add del mod">
          <ac:chgData name="Ye Li" userId="36ad1630-51d3-44f5-b000-f38f253029e7" providerId="ADAL" clId="{3EB660C7-B0AD-8242-A091-FEAA17632484}" dt="2022-04-07T16:53:47.179" v="1085"/>
          <ac:spMkLst>
            <pc:docMk/>
            <pc:sldMk cId="4046915778" sldId="2026819528"/>
            <ac:spMk id="113" creationId="{456EC87C-1331-D749-800E-E2510E4AA00F}"/>
          </ac:spMkLst>
        </pc:spChg>
        <pc:spChg chg="mod">
          <ac:chgData name="Ye Li" userId="36ad1630-51d3-44f5-b000-f38f253029e7" providerId="ADAL" clId="{3EB660C7-B0AD-8242-A091-FEAA17632484}" dt="2022-04-07T16:55:52.069" v="1115"/>
          <ac:spMkLst>
            <pc:docMk/>
            <pc:sldMk cId="4046915778" sldId="2026819528"/>
            <ac:spMk id="116" creationId="{C16D79AE-E174-0649-8FF7-17A48DC04F3A}"/>
          </ac:spMkLst>
        </pc:spChg>
        <pc:spChg chg="mod">
          <ac:chgData name="Ye Li" userId="36ad1630-51d3-44f5-b000-f38f253029e7" providerId="ADAL" clId="{3EB660C7-B0AD-8242-A091-FEAA17632484}" dt="2022-04-07T16:55:52.069" v="1115"/>
          <ac:spMkLst>
            <pc:docMk/>
            <pc:sldMk cId="4046915778" sldId="2026819528"/>
            <ac:spMk id="119" creationId="{C452AF27-B0DB-914C-96D4-D05B27FF2687}"/>
          </ac:spMkLst>
        </pc:spChg>
        <pc:spChg chg="mod">
          <ac:chgData name="Ye Li" userId="36ad1630-51d3-44f5-b000-f38f253029e7" providerId="ADAL" clId="{3EB660C7-B0AD-8242-A091-FEAA17632484}" dt="2022-04-07T16:55:52.069" v="1115"/>
          <ac:spMkLst>
            <pc:docMk/>
            <pc:sldMk cId="4046915778" sldId="2026819528"/>
            <ac:spMk id="121" creationId="{21D2BEDB-24E9-E641-B979-AA4327E789EA}"/>
          </ac:spMkLst>
        </pc:spChg>
        <pc:spChg chg="mod">
          <ac:chgData name="Ye Li" userId="36ad1630-51d3-44f5-b000-f38f253029e7" providerId="ADAL" clId="{3EB660C7-B0AD-8242-A091-FEAA17632484}" dt="2022-04-07T16:55:52.069" v="1115"/>
          <ac:spMkLst>
            <pc:docMk/>
            <pc:sldMk cId="4046915778" sldId="2026819528"/>
            <ac:spMk id="123" creationId="{ED880B99-451D-B04A-958B-789753D0C409}"/>
          </ac:spMkLst>
        </pc:spChg>
        <pc:spChg chg="mod">
          <ac:chgData name="Ye Li" userId="36ad1630-51d3-44f5-b000-f38f253029e7" providerId="ADAL" clId="{3EB660C7-B0AD-8242-A091-FEAA17632484}" dt="2022-04-07T16:55:52.069" v="1115"/>
          <ac:spMkLst>
            <pc:docMk/>
            <pc:sldMk cId="4046915778" sldId="2026819528"/>
            <ac:spMk id="125" creationId="{93BEF069-9AC6-644C-B968-CD1C27E45CD4}"/>
          </ac:spMkLst>
        </pc:spChg>
        <pc:spChg chg="add mod">
          <ac:chgData name="Ye Li" userId="36ad1630-51d3-44f5-b000-f38f253029e7" providerId="ADAL" clId="{3EB660C7-B0AD-8242-A091-FEAA17632484}" dt="2022-04-07T16:58:02.710" v="1183" actId="1035"/>
          <ac:spMkLst>
            <pc:docMk/>
            <pc:sldMk cId="4046915778" sldId="2026819528"/>
            <ac:spMk id="126" creationId="{C7A1A8B7-06BC-114F-B249-A897CEF5ACFB}"/>
          </ac:spMkLst>
        </pc:spChg>
        <pc:spChg chg="add mod">
          <ac:chgData name="Ye Li" userId="36ad1630-51d3-44f5-b000-f38f253029e7" providerId="ADAL" clId="{3EB660C7-B0AD-8242-A091-FEAA17632484}" dt="2022-04-07T16:58:02.710" v="1183" actId="1035"/>
          <ac:spMkLst>
            <pc:docMk/>
            <pc:sldMk cId="4046915778" sldId="2026819528"/>
            <ac:spMk id="127" creationId="{A334B524-803E-9E44-9CB6-7647B9FE4A95}"/>
          </ac:spMkLst>
        </pc:spChg>
        <pc:spChg chg="add mod">
          <ac:chgData name="Ye Li" userId="36ad1630-51d3-44f5-b000-f38f253029e7" providerId="ADAL" clId="{3EB660C7-B0AD-8242-A091-FEAA17632484}" dt="2022-04-07T16:58:02.710" v="1183" actId="1035"/>
          <ac:spMkLst>
            <pc:docMk/>
            <pc:sldMk cId="4046915778" sldId="2026819528"/>
            <ac:spMk id="128" creationId="{6C49FC50-E7E6-6546-813D-A2DF3122B6E8}"/>
          </ac:spMkLst>
        </pc:spChg>
        <pc:spChg chg="add mod">
          <ac:chgData name="Ye Li" userId="36ad1630-51d3-44f5-b000-f38f253029e7" providerId="ADAL" clId="{3EB660C7-B0AD-8242-A091-FEAA17632484}" dt="2022-04-07T16:58:02.710" v="1183" actId="1035"/>
          <ac:spMkLst>
            <pc:docMk/>
            <pc:sldMk cId="4046915778" sldId="2026819528"/>
            <ac:spMk id="129" creationId="{DB52B3A9-0956-0D46-84D6-DE87648C97A7}"/>
          </ac:spMkLst>
        </pc:spChg>
        <pc:grpChg chg="add del mod">
          <ac:chgData name="Ye Li" userId="36ad1630-51d3-44f5-b000-f38f253029e7" providerId="ADAL" clId="{3EB660C7-B0AD-8242-A091-FEAA17632484}" dt="2022-04-07T16:16:00.311" v="367" actId="165"/>
          <ac:grpSpMkLst>
            <pc:docMk/>
            <pc:sldMk cId="4046915778" sldId="2026819528"/>
            <ac:grpSpMk id="2" creationId="{EDC0FF6C-B44C-6544-A11C-2E0CCB2C21F5}"/>
          </ac:grpSpMkLst>
        </pc:grpChg>
        <pc:grpChg chg="add del mod">
          <ac:chgData name="Ye Li" userId="36ad1630-51d3-44f5-b000-f38f253029e7" providerId="ADAL" clId="{3EB660C7-B0AD-8242-A091-FEAA17632484}" dt="2022-04-07T16:53:37.658" v="1083" actId="478"/>
          <ac:grpSpMkLst>
            <pc:docMk/>
            <pc:sldMk cId="4046915778" sldId="2026819528"/>
            <ac:grpSpMk id="4" creationId="{C8DD24A4-3F09-8648-833B-2553B2C39C11}"/>
          </ac:grpSpMkLst>
        </pc:grpChg>
        <pc:grpChg chg="del">
          <ac:chgData name="Ye Li" userId="36ad1630-51d3-44f5-b000-f38f253029e7" providerId="ADAL" clId="{3EB660C7-B0AD-8242-A091-FEAA17632484}" dt="2022-04-07T16:00:51.850" v="318" actId="478"/>
          <ac:grpSpMkLst>
            <pc:docMk/>
            <pc:sldMk cId="4046915778" sldId="2026819528"/>
            <ac:grpSpMk id="31" creationId="{3C5BDF8B-688F-7E4F-B564-AE368D6E92B3}"/>
          </ac:grpSpMkLst>
        </pc:grpChg>
        <pc:grpChg chg="add mod">
          <ac:chgData name="Ye Li" userId="36ad1630-51d3-44f5-b000-f38f253029e7" providerId="ADAL" clId="{3EB660C7-B0AD-8242-A091-FEAA17632484}" dt="2022-04-07T16:58:02.710" v="1183" actId="1035"/>
          <ac:grpSpMkLst>
            <pc:docMk/>
            <pc:sldMk cId="4046915778" sldId="2026819528"/>
            <ac:grpSpMk id="48" creationId="{FEC18AC0-1928-AE49-8CA0-74F970B3DC0C}"/>
          </ac:grpSpMkLst>
        </pc:grpChg>
        <pc:grpChg chg="add del mod">
          <ac:chgData name="Ye Li" userId="36ad1630-51d3-44f5-b000-f38f253029e7" providerId="ADAL" clId="{3EB660C7-B0AD-8242-A091-FEAA17632484}" dt="2022-04-07T16:53:37.658" v="1083" actId="478"/>
          <ac:grpSpMkLst>
            <pc:docMk/>
            <pc:sldMk cId="4046915778" sldId="2026819528"/>
            <ac:grpSpMk id="51" creationId="{FAA6BC15-27AB-764C-8C3E-CDBA87B6B6E2}"/>
          </ac:grpSpMkLst>
        </pc:grpChg>
        <pc:grpChg chg="add del mod">
          <ac:chgData name="Ye Li" userId="36ad1630-51d3-44f5-b000-f38f253029e7" providerId="ADAL" clId="{3EB660C7-B0AD-8242-A091-FEAA17632484}" dt="2022-04-07T16:13:51.760" v="353" actId="478"/>
          <ac:grpSpMkLst>
            <pc:docMk/>
            <pc:sldMk cId="4046915778" sldId="2026819528"/>
            <ac:grpSpMk id="64" creationId="{529654EA-3DCF-A94A-8B5A-46E838F91588}"/>
          </ac:grpSpMkLst>
        </pc:grpChg>
        <pc:grpChg chg="add mod">
          <ac:chgData name="Ye Li" userId="36ad1630-51d3-44f5-b000-f38f253029e7" providerId="ADAL" clId="{3EB660C7-B0AD-8242-A091-FEAA17632484}" dt="2022-04-07T16:58:02.710" v="1183" actId="1035"/>
          <ac:grpSpMkLst>
            <pc:docMk/>
            <pc:sldMk cId="4046915778" sldId="2026819528"/>
            <ac:grpSpMk id="78" creationId="{6505797A-D78D-E845-ADDA-91C7D191CCC3}"/>
          </ac:grpSpMkLst>
        </pc:grpChg>
        <pc:grpChg chg="add del mod">
          <ac:chgData name="Ye Li" userId="36ad1630-51d3-44f5-b000-f38f253029e7" providerId="ADAL" clId="{3EB660C7-B0AD-8242-A091-FEAA17632484}" dt="2022-04-07T16:53:47.179" v="1085"/>
          <ac:grpSpMkLst>
            <pc:docMk/>
            <pc:sldMk cId="4046915778" sldId="2026819528"/>
            <ac:grpSpMk id="98" creationId="{A0FA8F73-CB3F-944D-8F91-20C9CEA4BDBD}"/>
          </ac:grpSpMkLst>
        </pc:grpChg>
        <pc:grpChg chg="add del mod">
          <ac:chgData name="Ye Li" userId="36ad1630-51d3-44f5-b000-f38f253029e7" providerId="ADAL" clId="{3EB660C7-B0AD-8242-A091-FEAA17632484}" dt="2022-04-07T16:53:47.179" v="1085"/>
          <ac:grpSpMkLst>
            <pc:docMk/>
            <pc:sldMk cId="4046915778" sldId="2026819528"/>
            <ac:grpSpMk id="101" creationId="{E3D9A7A7-B414-EB43-AD5F-53CA449A6CEA}"/>
          </ac:grpSpMkLst>
        </pc:grpChg>
        <pc:grpChg chg="add mod">
          <ac:chgData name="Ye Li" userId="36ad1630-51d3-44f5-b000-f38f253029e7" providerId="ADAL" clId="{3EB660C7-B0AD-8242-A091-FEAA17632484}" dt="2022-04-07T16:58:02.710" v="1183" actId="1035"/>
          <ac:grpSpMkLst>
            <pc:docMk/>
            <pc:sldMk cId="4046915778" sldId="2026819528"/>
            <ac:grpSpMk id="115" creationId="{1370EF8B-0361-0046-BAA5-1CADE554CB82}"/>
          </ac:grpSpMkLst>
        </pc:grpChg>
        <pc:grpChg chg="add mod">
          <ac:chgData name="Ye Li" userId="36ad1630-51d3-44f5-b000-f38f253029e7" providerId="ADAL" clId="{3EB660C7-B0AD-8242-A091-FEAA17632484}" dt="2022-04-07T16:58:02.710" v="1183" actId="1035"/>
          <ac:grpSpMkLst>
            <pc:docMk/>
            <pc:sldMk cId="4046915778" sldId="2026819528"/>
            <ac:grpSpMk id="118" creationId="{70D7BE2A-7A08-F24A-A549-E6D75F70D9F5}"/>
          </ac:grpSpMkLst>
        </pc:grpChg>
        <pc:picChg chg="del">
          <ac:chgData name="Ye Li" userId="36ad1630-51d3-44f5-b000-f38f253029e7" providerId="ADAL" clId="{3EB660C7-B0AD-8242-A091-FEAA17632484}" dt="2022-04-07T16:00:51.850" v="318" actId="478"/>
          <ac:picMkLst>
            <pc:docMk/>
            <pc:sldMk cId="4046915778" sldId="2026819528"/>
            <ac:picMk id="36" creationId="{99485C10-D10D-0448-94B4-7F633DE022D2}"/>
          </ac:picMkLst>
        </pc:picChg>
        <pc:picChg chg="del">
          <ac:chgData name="Ye Li" userId="36ad1630-51d3-44f5-b000-f38f253029e7" providerId="ADAL" clId="{3EB660C7-B0AD-8242-A091-FEAA17632484}" dt="2022-04-07T16:00:51.850" v="318" actId="478"/>
          <ac:picMkLst>
            <pc:docMk/>
            <pc:sldMk cId="4046915778" sldId="2026819528"/>
            <ac:picMk id="37" creationId="{82343EFB-A20E-CE47-AC88-FE160C0139F6}"/>
          </ac:picMkLst>
        </pc:picChg>
        <pc:picChg chg="del">
          <ac:chgData name="Ye Li" userId="36ad1630-51d3-44f5-b000-f38f253029e7" providerId="ADAL" clId="{3EB660C7-B0AD-8242-A091-FEAA17632484}" dt="2022-04-07T16:00:51.850" v="318" actId="478"/>
          <ac:picMkLst>
            <pc:docMk/>
            <pc:sldMk cId="4046915778" sldId="2026819528"/>
            <ac:picMk id="38" creationId="{A3272326-EE40-C146-A4FC-760C2854F437}"/>
          </ac:picMkLst>
        </pc:picChg>
        <pc:picChg chg="del">
          <ac:chgData name="Ye Li" userId="36ad1630-51d3-44f5-b000-f38f253029e7" providerId="ADAL" clId="{3EB660C7-B0AD-8242-A091-FEAA17632484}" dt="2022-04-07T16:00:51.850" v="318" actId="478"/>
          <ac:picMkLst>
            <pc:docMk/>
            <pc:sldMk cId="4046915778" sldId="2026819528"/>
            <ac:picMk id="44" creationId="{DF80D0D7-E274-434B-9F6A-D572E0F0F386}"/>
          </ac:picMkLst>
        </pc:picChg>
        <pc:picChg chg="mod">
          <ac:chgData name="Ye Li" userId="36ad1630-51d3-44f5-b000-f38f253029e7" providerId="ADAL" clId="{3EB660C7-B0AD-8242-A091-FEAA17632484}" dt="2022-04-07T16:01:02.190" v="319"/>
          <ac:picMkLst>
            <pc:docMk/>
            <pc:sldMk cId="4046915778" sldId="2026819528"/>
            <ac:picMk id="50" creationId="{63EFCB00-AE5A-6C4B-A663-0BE33315B24D}"/>
          </ac:picMkLst>
        </pc:picChg>
        <pc:picChg chg="mod">
          <ac:chgData name="Ye Li" userId="36ad1630-51d3-44f5-b000-f38f253029e7" providerId="ADAL" clId="{3EB660C7-B0AD-8242-A091-FEAA17632484}" dt="2022-04-07T16:01:04.313" v="320"/>
          <ac:picMkLst>
            <pc:docMk/>
            <pc:sldMk cId="4046915778" sldId="2026819528"/>
            <ac:picMk id="57" creationId="{8394AC1A-73D1-DD44-9811-15E481468227}"/>
          </ac:picMkLst>
        </pc:picChg>
        <pc:picChg chg="mod">
          <ac:chgData name="Ye Li" userId="36ad1630-51d3-44f5-b000-f38f253029e7" providerId="ADAL" clId="{3EB660C7-B0AD-8242-A091-FEAA17632484}" dt="2022-04-07T16:13:17.687" v="351"/>
          <ac:picMkLst>
            <pc:docMk/>
            <pc:sldMk cId="4046915778" sldId="2026819528"/>
            <ac:picMk id="66" creationId="{6C123D06-6806-8644-A861-DB9CCD87CFE3}"/>
          </ac:picMkLst>
        </pc:picChg>
        <pc:picChg chg="add mod topLvl">
          <ac:chgData name="Ye Li" userId="36ad1630-51d3-44f5-b000-f38f253029e7" providerId="ADAL" clId="{3EB660C7-B0AD-8242-A091-FEAA17632484}" dt="2022-04-07T16:18:58.267" v="411" actId="164"/>
          <ac:picMkLst>
            <pc:docMk/>
            <pc:sldMk cId="4046915778" sldId="2026819528"/>
            <ac:picMk id="68" creationId="{7E61C597-6808-1D4E-A730-BA8C1D803D0E}"/>
          </ac:picMkLst>
        </pc:picChg>
        <pc:picChg chg="add mod topLvl">
          <ac:chgData name="Ye Li" userId="36ad1630-51d3-44f5-b000-f38f253029e7" providerId="ADAL" clId="{3EB660C7-B0AD-8242-A091-FEAA17632484}" dt="2022-04-07T16:18:58.267" v="411" actId="164"/>
          <ac:picMkLst>
            <pc:docMk/>
            <pc:sldMk cId="4046915778" sldId="2026819528"/>
            <ac:picMk id="70" creationId="{51C2C718-A1E1-8B4F-AE92-D1794A03CD8F}"/>
          </ac:picMkLst>
        </pc:picChg>
        <pc:picChg chg="add del mod topLvl">
          <ac:chgData name="Ye Li" userId="36ad1630-51d3-44f5-b000-f38f253029e7" providerId="ADAL" clId="{3EB660C7-B0AD-8242-A091-FEAA17632484}" dt="2022-04-07T16:16:56.304" v="378" actId="478"/>
          <ac:picMkLst>
            <pc:docMk/>
            <pc:sldMk cId="4046915778" sldId="2026819528"/>
            <ac:picMk id="71" creationId="{0F257191-BB46-E849-A077-20BAD72E3A35}"/>
          </ac:picMkLst>
        </pc:picChg>
        <pc:picChg chg="add mod">
          <ac:chgData name="Ye Li" userId="36ad1630-51d3-44f5-b000-f38f253029e7" providerId="ADAL" clId="{3EB660C7-B0AD-8242-A091-FEAA17632484}" dt="2022-04-07T16:18:58.267" v="411" actId="164"/>
          <ac:picMkLst>
            <pc:docMk/>
            <pc:sldMk cId="4046915778" sldId="2026819528"/>
            <ac:picMk id="77" creationId="{3C193A45-0871-1C4F-B509-94336D73CAD5}"/>
          </ac:picMkLst>
        </pc:picChg>
        <pc:picChg chg="mod">
          <ac:chgData name="Ye Li" userId="36ad1630-51d3-44f5-b000-f38f253029e7" providerId="ADAL" clId="{3EB660C7-B0AD-8242-A091-FEAA17632484}" dt="2022-04-07T16:19:00.826" v="412"/>
          <ac:picMkLst>
            <pc:docMk/>
            <pc:sldMk cId="4046915778" sldId="2026819528"/>
            <ac:picMk id="80" creationId="{E6BB6D1F-8B5A-9F49-B699-F1768903D18C}"/>
          </ac:picMkLst>
        </pc:picChg>
        <pc:picChg chg="mod">
          <ac:chgData name="Ye Li" userId="36ad1630-51d3-44f5-b000-f38f253029e7" providerId="ADAL" clId="{3EB660C7-B0AD-8242-A091-FEAA17632484}" dt="2022-04-07T16:19:00.826" v="412"/>
          <ac:picMkLst>
            <pc:docMk/>
            <pc:sldMk cId="4046915778" sldId="2026819528"/>
            <ac:picMk id="82" creationId="{925EB751-F4A7-1945-BAAB-97E61A601C22}"/>
          </ac:picMkLst>
        </pc:picChg>
        <pc:picChg chg="mod">
          <ac:chgData name="Ye Li" userId="36ad1630-51d3-44f5-b000-f38f253029e7" providerId="ADAL" clId="{3EB660C7-B0AD-8242-A091-FEAA17632484}" dt="2022-04-07T16:19:00.826" v="412"/>
          <ac:picMkLst>
            <pc:docMk/>
            <pc:sldMk cId="4046915778" sldId="2026819528"/>
            <ac:picMk id="84" creationId="{C58376ED-254C-214B-BB36-46D460AB05B3}"/>
          </ac:picMkLst>
        </pc:picChg>
        <pc:picChg chg="mod">
          <ac:chgData name="Ye Li" userId="36ad1630-51d3-44f5-b000-f38f253029e7" providerId="ADAL" clId="{3EB660C7-B0AD-8242-A091-FEAA17632484}" dt="2022-04-07T16:53:43.555" v="1084"/>
          <ac:picMkLst>
            <pc:docMk/>
            <pc:sldMk cId="4046915778" sldId="2026819528"/>
            <ac:picMk id="100" creationId="{A5B557C0-CBA4-FD4F-A2D9-86D44A874281}"/>
          </ac:picMkLst>
        </pc:picChg>
        <pc:picChg chg="mod">
          <ac:chgData name="Ye Li" userId="36ad1630-51d3-44f5-b000-f38f253029e7" providerId="ADAL" clId="{3EB660C7-B0AD-8242-A091-FEAA17632484}" dt="2022-04-07T16:53:43.555" v="1084"/>
          <ac:picMkLst>
            <pc:docMk/>
            <pc:sldMk cId="4046915778" sldId="2026819528"/>
            <ac:picMk id="103" creationId="{E66D79CF-A6BC-624C-A221-FCFA5E7C7E81}"/>
          </ac:picMkLst>
        </pc:picChg>
        <pc:picChg chg="mod">
          <ac:chgData name="Ye Li" userId="36ad1630-51d3-44f5-b000-f38f253029e7" providerId="ADAL" clId="{3EB660C7-B0AD-8242-A091-FEAA17632484}" dt="2022-04-07T16:53:43.555" v="1084"/>
          <ac:picMkLst>
            <pc:docMk/>
            <pc:sldMk cId="4046915778" sldId="2026819528"/>
            <ac:picMk id="106" creationId="{6156E806-9C04-CA4E-A0FB-23B8A15E9422}"/>
          </ac:picMkLst>
        </pc:picChg>
        <pc:picChg chg="mod">
          <ac:chgData name="Ye Li" userId="36ad1630-51d3-44f5-b000-f38f253029e7" providerId="ADAL" clId="{3EB660C7-B0AD-8242-A091-FEAA17632484}" dt="2022-04-07T16:53:43.555" v="1084"/>
          <ac:picMkLst>
            <pc:docMk/>
            <pc:sldMk cId="4046915778" sldId="2026819528"/>
            <ac:picMk id="108" creationId="{3A8C6D7D-4905-8F4B-809F-D61545DDA8A5}"/>
          </ac:picMkLst>
        </pc:picChg>
        <pc:picChg chg="mod">
          <ac:chgData name="Ye Li" userId="36ad1630-51d3-44f5-b000-f38f253029e7" providerId="ADAL" clId="{3EB660C7-B0AD-8242-A091-FEAA17632484}" dt="2022-04-07T16:55:52.069" v="1115"/>
          <ac:picMkLst>
            <pc:docMk/>
            <pc:sldMk cId="4046915778" sldId="2026819528"/>
            <ac:picMk id="117" creationId="{C83C3144-2BB3-C54E-9D93-A72B07FA52A6}"/>
          </ac:picMkLst>
        </pc:picChg>
        <pc:picChg chg="mod">
          <ac:chgData name="Ye Li" userId="36ad1630-51d3-44f5-b000-f38f253029e7" providerId="ADAL" clId="{3EB660C7-B0AD-8242-A091-FEAA17632484}" dt="2022-04-07T16:55:52.069" v="1115"/>
          <ac:picMkLst>
            <pc:docMk/>
            <pc:sldMk cId="4046915778" sldId="2026819528"/>
            <ac:picMk id="120" creationId="{26893692-5370-F94F-918B-C9A8CD671186}"/>
          </ac:picMkLst>
        </pc:picChg>
        <pc:picChg chg="mod">
          <ac:chgData name="Ye Li" userId="36ad1630-51d3-44f5-b000-f38f253029e7" providerId="ADAL" clId="{3EB660C7-B0AD-8242-A091-FEAA17632484}" dt="2022-04-07T16:55:52.069" v="1115"/>
          <ac:picMkLst>
            <pc:docMk/>
            <pc:sldMk cId="4046915778" sldId="2026819528"/>
            <ac:picMk id="122" creationId="{BF23E2CC-ADDC-1C40-9873-4319CD7ECDEA}"/>
          </ac:picMkLst>
        </pc:picChg>
        <pc:picChg chg="mod">
          <ac:chgData name="Ye Li" userId="36ad1630-51d3-44f5-b000-f38f253029e7" providerId="ADAL" clId="{3EB660C7-B0AD-8242-A091-FEAA17632484}" dt="2022-04-07T16:55:52.069" v="1115"/>
          <ac:picMkLst>
            <pc:docMk/>
            <pc:sldMk cId="4046915778" sldId="2026819528"/>
            <ac:picMk id="124" creationId="{5A22E6B3-E3BF-7E4A-9C5B-33B4E40385C3}"/>
          </ac:picMkLst>
        </pc:picChg>
        <pc:cxnChg chg="add mod">
          <ac:chgData name="Ye Li" userId="36ad1630-51d3-44f5-b000-f38f253029e7" providerId="ADAL" clId="{3EB660C7-B0AD-8242-A091-FEAA17632484}" dt="2022-04-07T16:58:02.710" v="1183" actId="1035"/>
          <ac:cxnSpMkLst>
            <pc:docMk/>
            <pc:sldMk cId="4046915778" sldId="2026819528"/>
            <ac:cxnSpMk id="8" creationId="{626CA3F7-7856-6C4D-9B46-9AB3D0B97A22}"/>
          </ac:cxnSpMkLst>
        </pc:cxnChg>
        <pc:cxnChg chg="add mod">
          <ac:chgData name="Ye Li" userId="36ad1630-51d3-44f5-b000-f38f253029e7" providerId="ADAL" clId="{3EB660C7-B0AD-8242-A091-FEAA17632484}" dt="2022-04-07T16:58:02.710" v="1183" actId="1035"/>
          <ac:cxnSpMkLst>
            <pc:docMk/>
            <pc:sldMk cId="4046915778" sldId="2026819528"/>
            <ac:cxnSpMk id="13" creationId="{379C4A9E-8731-D142-B1CE-B7EEF76151F5}"/>
          </ac:cxnSpMkLst>
        </pc:cxnChg>
        <pc:cxnChg chg="del">
          <ac:chgData name="Ye Li" userId="36ad1630-51d3-44f5-b000-f38f253029e7" providerId="ADAL" clId="{3EB660C7-B0AD-8242-A091-FEAA17632484}" dt="2022-04-07T16:00:51.850" v="318" actId="478"/>
          <ac:cxnSpMkLst>
            <pc:docMk/>
            <pc:sldMk cId="4046915778" sldId="2026819528"/>
            <ac:cxnSpMk id="21" creationId="{F58A069E-D087-094C-853C-1F10CC14F5C7}"/>
          </ac:cxnSpMkLst>
        </pc:cxnChg>
        <pc:cxnChg chg="del">
          <ac:chgData name="Ye Li" userId="36ad1630-51d3-44f5-b000-f38f253029e7" providerId="ADAL" clId="{3EB660C7-B0AD-8242-A091-FEAA17632484}" dt="2022-04-07T16:00:51.850" v="318" actId="478"/>
          <ac:cxnSpMkLst>
            <pc:docMk/>
            <pc:sldMk cId="4046915778" sldId="2026819528"/>
            <ac:cxnSpMk id="23" creationId="{2D49F8DA-340E-5C47-A238-BCF41C4A9A55}"/>
          </ac:cxnSpMkLst>
        </pc:cxnChg>
        <pc:cxnChg chg="del">
          <ac:chgData name="Ye Li" userId="36ad1630-51d3-44f5-b000-f38f253029e7" providerId="ADAL" clId="{3EB660C7-B0AD-8242-A091-FEAA17632484}" dt="2022-04-07T16:00:51.850" v="318" actId="478"/>
          <ac:cxnSpMkLst>
            <pc:docMk/>
            <pc:sldMk cId="4046915778" sldId="2026819528"/>
            <ac:cxnSpMk id="34" creationId="{E6F6907A-7A71-994E-B06D-3302890735D3}"/>
          </ac:cxnSpMkLst>
        </pc:cxnChg>
        <pc:cxnChg chg="del">
          <ac:chgData name="Ye Li" userId="36ad1630-51d3-44f5-b000-f38f253029e7" providerId="ADAL" clId="{3EB660C7-B0AD-8242-A091-FEAA17632484}" dt="2022-04-07T16:00:51.850" v="318" actId="478"/>
          <ac:cxnSpMkLst>
            <pc:docMk/>
            <pc:sldMk cId="4046915778" sldId="2026819528"/>
            <ac:cxnSpMk id="42" creationId="{61BF0C33-3D10-5E4B-AD13-92ADE2943C8C}"/>
          </ac:cxnSpMkLst>
        </pc:cxnChg>
        <pc:cxnChg chg="del">
          <ac:chgData name="Ye Li" userId="36ad1630-51d3-44f5-b000-f38f253029e7" providerId="ADAL" clId="{3EB660C7-B0AD-8242-A091-FEAA17632484}" dt="2022-04-07T16:00:51.850" v="318" actId="478"/>
          <ac:cxnSpMkLst>
            <pc:docMk/>
            <pc:sldMk cId="4046915778" sldId="2026819528"/>
            <ac:cxnSpMk id="45" creationId="{181C3572-AFC4-0142-9C48-2446C5C218C4}"/>
          </ac:cxnSpMkLst>
        </pc:cxnChg>
        <pc:cxnChg chg="del">
          <ac:chgData name="Ye Li" userId="36ad1630-51d3-44f5-b000-f38f253029e7" providerId="ADAL" clId="{3EB660C7-B0AD-8242-A091-FEAA17632484}" dt="2022-04-07T16:00:51.850" v="318" actId="478"/>
          <ac:cxnSpMkLst>
            <pc:docMk/>
            <pc:sldMk cId="4046915778" sldId="2026819528"/>
            <ac:cxnSpMk id="59" creationId="{F909C4A6-5168-2842-B1FE-30FD34A5B284}"/>
          </ac:cxnSpMkLst>
        </pc:cxnChg>
        <pc:cxnChg chg="add mod">
          <ac:chgData name="Ye Li" userId="36ad1630-51d3-44f5-b000-f38f253029e7" providerId="ADAL" clId="{3EB660C7-B0AD-8242-A091-FEAA17632484}" dt="2022-04-07T16:58:02.710" v="1183" actId="1035"/>
          <ac:cxnSpMkLst>
            <pc:docMk/>
            <pc:sldMk cId="4046915778" sldId="2026819528"/>
            <ac:cxnSpMk id="114" creationId="{F4905E06-C301-694E-BF4F-B4F1B5259A9B}"/>
          </ac:cxnSpMkLst>
        </pc:cxnChg>
        <pc:cxnChg chg="add mod">
          <ac:chgData name="Ye Li" userId="36ad1630-51d3-44f5-b000-f38f253029e7" providerId="ADAL" clId="{3EB660C7-B0AD-8242-A091-FEAA17632484}" dt="2022-04-07T16:58:02.710" v="1183" actId="1035"/>
          <ac:cxnSpMkLst>
            <pc:docMk/>
            <pc:sldMk cId="4046915778" sldId="2026819528"/>
            <ac:cxnSpMk id="130" creationId="{3CD3F1ED-993E-DB48-ACF7-44F8A7CBA1B4}"/>
          </ac:cxnSpMkLst>
        </pc:cxnChg>
        <pc:cxnChg chg="add mod">
          <ac:chgData name="Ye Li" userId="36ad1630-51d3-44f5-b000-f38f253029e7" providerId="ADAL" clId="{3EB660C7-B0AD-8242-A091-FEAA17632484}" dt="2022-04-07T16:58:02.710" v="1183" actId="1035"/>
          <ac:cxnSpMkLst>
            <pc:docMk/>
            <pc:sldMk cId="4046915778" sldId="2026819528"/>
            <ac:cxnSpMk id="131" creationId="{AA7E86CC-49BD-B745-9D9E-6C93E267ACF6}"/>
          </ac:cxnSpMkLst>
        </pc:cxnChg>
        <pc:cxnChg chg="add mod">
          <ac:chgData name="Ye Li" userId="36ad1630-51d3-44f5-b000-f38f253029e7" providerId="ADAL" clId="{3EB660C7-B0AD-8242-A091-FEAA17632484}" dt="2022-04-07T16:58:02.710" v="1183" actId="1035"/>
          <ac:cxnSpMkLst>
            <pc:docMk/>
            <pc:sldMk cId="4046915778" sldId="2026819528"/>
            <ac:cxnSpMk id="132" creationId="{EA920636-A46E-D149-B1D6-BBD28BA37BBC}"/>
          </ac:cxnSpMkLst>
        </pc:cxnChg>
      </pc:sldChg>
      <pc:sldChg chg="addSp delSp modSp add mod">
        <pc:chgData name="Ye Li" userId="36ad1630-51d3-44f5-b000-f38f253029e7" providerId="ADAL" clId="{3EB660C7-B0AD-8242-A091-FEAA17632484}" dt="2022-04-07T16:38:32.306" v="725" actId="1076"/>
        <pc:sldMkLst>
          <pc:docMk/>
          <pc:sldMk cId="1443955757" sldId="2026819529"/>
        </pc:sldMkLst>
        <pc:spChg chg="add del">
          <ac:chgData name="Ye Li" userId="36ad1630-51d3-44f5-b000-f38f253029e7" providerId="ADAL" clId="{3EB660C7-B0AD-8242-A091-FEAA17632484}" dt="2022-04-07T16:36:15.535" v="692" actId="478"/>
          <ac:spMkLst>
            <pc:docMk/>
            <pc:sldMk cId="1443955757" sldId="2026819529"/>
            <ac:spMk id="2" creationId="{81C0AEEA-44FC-234C-A07A-B0A1512610FE}"/>
          </ac:spMkLst>
        </pc:spChg>
        <pc:spChg chg="del">
          <ac:chgData name="Ye Li" userId="36ad1630-51d3-44f5-b000-f38f253029e7" providerId="ADAL" clId="{3EB660C7-B0AD-8242-A091-FEAA17632484}" dt="2022-04-07T16:35:26.218" v="685" actId="478"/>
          <ac:spMkLst>
            <pc:docMk/>
            <pc:sldMk cId="1443955757" sldId="2026819529"/>
            <ac:spMk id="5" creationId="{2156DDCA-FC90-D648-ABD4-2C6A7AA10422}"/>
          </ac:spMkLst>
        </pc:spChg>
        <pc:spChg chg="add del">
          <ac:chgData name="Ye Li" userId="36ad1630-51d3-44f5-b000-f38f253029e7" providerId="ADAL" clId="{3EB660C7-B0AD-8242-A091-FEAA17632484}" dt="2022-04-07T16:36:50.673" v="694" actId="478"/>
          <ac:spMkLst>
            <pc:docMk/>
            <pc:sldMk cId="1443955757" sldId="2026819529"/>
            <ac:spMk id="6" creationId="{EAACEF69-2473-DB4C-8B4A-37762381B9A1}"/>
          </ac:spMkLst>
        </pc:spChg>
        <pc:spChg chg="add mod">
          <ac:chgData name="Ye Li" userId="36ad1630-51d3-44f5-b000-f38f253029e7" providerId="ADAL" clId="{3EB660C7-B0AD-8242-A091-FEAA17632484}" dt="2022-04-07T16:38:32.306" v="725" actId="1076"/>
          <ac:spMkLst>
            <pc:docMk/>
            <pc:sldMk cId="1443955757" sldId="2026819529"/>
            <ac:spMk id="9" creationId="{E7342561-71B0-F940-9F9E-7BF9CB4AE805}"/>
          </ac:spMkLst>
        </pc:spChg>
        <pc:spChg chg="del">
          <ac:chgData name="Ye Li" userId="36ad1630-51d3-44f5-b000-f38f253029e7" providerId="ADAL" clId="{3EB660C7-B0AD-8242-A091-FEAA17632484}" dt="2022-04-07T16:35:26.218" v="685" actId="478"/>
          <ac:spMkLst>
            <pc:docMk/>
            <pc:sldMk cId="1443955757" sldId="2026819529"/>
            <ac:spMk id="86" creationId="{7C34DD2A-6783-EA47-8562-779086C33546}"/>
          </ac:spMkLst>
        </pc:spChg>
        <pc:spChg chg="del">
          <ac:chgData name="Ye Li" userId="36ad1630-51d3-44f5-b000-f38f253029e7" providerId="ADAL" clId="{3EB660C7-B0AD-8242-A091-FEAA17632484}" dt="2022-04-07T16:35:26.218" v="685" actId="478"/>
          <ac:spMkLst>
            <pc:docMk/>
            <pc:sldMk cId="1443955757" sldId="2026819529"/>
            <ac:spMk id="87" creationId="{B4E2917E-1528-7848-B62D-D9A74CE7E801}"/>
          </ac:spMkLst>
        </pc:spChg>
        <pc:spChg chg="del">
          <ac:chgData name="Ye Li" userId="36ad1630-51d3-44f5-b000-f38f253029e7" providerId="ADAL" clId="{3EB660C7-B0AD-8242-A091-FEAA17632484}" dt="2022-04-07T16:35:26.218" v="685" actId="478"/>
          <ac:spMkLst>
            <pc:docMk/>
            <pc:sldMk cId="1443955757" sldId="2026819529"/>
            <ac:spMk id="88" creationId="{7F3FF434-AFF4-2B4F-B413-446645DE1F35}"/>
          </ac:spMkLst>
        </pc:spChg>
        <pc:spChg chg="del">
          <ac:chgData name="Ye Li" userId="36ad1630-51d3-44f5-b000-f38f253029e7" providerId="ADAL" clId="{3EB660C7-B0AD-8242-A091-FEAA17632484}" dt="2022-04-07T16:35:26.218" v="685" actId="478"/>
          <ac:spMkLst>
            <pc:docMk/>
            <pc:sldMk cId="1443955757" sldId="2026819529"/>
            <ac:spMk id="89" creationId="{B95BCA4B-C6DF-6A4C-B34C-5FAB8FD05AB5}"/>
          </ac:spMkLst>
        </pc:spChg>
        <pc:spChg chg="del">
          <ac:chgData name="Ye Li" userId="36ad1630-51d3-44f5-b000-f38f253029e7" providerId="ADAL" clId="{3EB660C7-B0AD-8242-A091-FEAA17632484}" dt="2022-04-07T16:35:26.218" v="685" actId="478"/>
          <ac:spMkLst>
            <pc:docMk/>
            <pc:sldMk cId="1443955757" sldId="2026819529"/>
            <ac:spMk id="90" creationId="{456A37D7-7305-844B-BC4F-BB4875E1B817}"/>
          </ac:spMkLst>
        </pc:spChg>
        <pc:spChg chg="del">
          <ac:chgData name="Ye Li" userId="36ad1630-51d3-44f5-b000-f38f253029e7" providerId="ADAL" clId="{3EB660C7-B0AD-8242-A091-FEAA17632484}" dt="2022-04-07T16:35:26.218" v="685" actId="478"/>
          <ac:spMkLst>
            <pc:docMk/>
            <pc:sldMk cId="1443955757" sldId="2026819529"/>
            <ac:spMk id="91" creationId="{B5DC843C-23F7-794D-897E-C3A30AB13F2F}"/>
          </ac:spMkLst>
        </pc:spChg>
        <pc:spChg chg="del">
          <ac:chgData name="Ye Li" userId="36ad1630-51d3-44f5-b000-f38f253029e7" providerId="ADAL" clId="{3EB660C7-B0AD-8242-A091-FEAA17632484}" dt="2022-04-07T16:35:26.218" v="685" actId="478"/>
          <ac:spMkLst>
            <pc:docMk/>
            <pc:sldMk cId="1443955757" sldId="2026819529"/>
            <ac:spMk id="92" creationId="{ED68E15B-E24C-0845-8570-AE16D61F09D4}"/>
          </ac:spMkLst>
        </pc:spChg>
        <pc:spChg chg="del">
          <ac:chgData name="Ye Li" userId="36ad1630-51d3-44f5-b000-f38f253029e7" providerId="ADAL" clId="{3EB660C7-B0AD-8242-A091-FEAA17632484}" dt="2022-04-07T16:35:26.218" v="685" actId="478"/>
          <ac:spMkLst>
            <pc:docMk/>
            <pc:sldMk cId="1443955757" sldId="2026819529"/>
            <ac:spMk id="93" creationId="{598D8461-B784-4441-BC75-DAC3B2E4B9F8}"/>
          </ac:spMkLst>
        </pc:spChg>
        <pc:spChg chg="del">
          <ac:chgData name="Ye Li" userId="36ad1630-51d3-44f5-b000-f38f253029e7" providerId="ADAL" clId="{3EB660C7-B0AD-8242-A091-FEAA17632484}" dt="2022-04-07T16:35:26.218" v="685" actId="478"/>
          <ac:spMkLst>
            <pc:docMk/>
            <pc:sldMk cId="1443955757" sldId="2026819529"/>
            <ac:spMk id="94" creationId="{5B8C7B1E-C382-E84E-822F-C7CA9DB5A5E6}"/>
          </ac:spMkLst>
        </pc:spChg>
        <pc:grpChg chg="del">
          <ac:chgData name="Ye Li" userId="36ad1630-51d3-44f5-b000-f38f253029e7" providerId="ADAL" clId="{3EB660C7-B0AD-8242-A091-FEAA17632484}" dt="2022-04-07T16:35:29.394" v="686" actId="478"/>
          <ac:grpSpMkLst>
            <pc:docMk/>
            <pc:sldMk cId="1443955757" sldId="2026819529"/>
            <ac:grpSpMk id="4" creationId="{C8DD24A4-3F09-8648-833B-2553B2C39C11}"/>
          </ac:grpSpMkLst>
        </pc:grpChg>
        <pc:grpChg chg="mod">
          <ac:chgData name="Ye Li" userId="36ad1630-51d3-44f5-b000-f38f253029e7" providerId="ADAL" clId="{3EB660C7-B0AD-8242-A091-FEAA17632484}" dt="2022-04-07T16:35:35.464" v="688" actId="1076"/>
          <ac:grpSpMkLst>
            <pc:docMk/>
            <pc:sldMk cId="1443955757" sldId="2026819529"/>
            <ac:grpSpMk id="48" creationId="{FEC18AC0-1928-AE49-8CA0-74F970B3DC0C}"/>
          </ac:grpSpMkLst>
        </pc:grpChg>
        <pc:grpChg chg="mod">
          <ac:chgData name="Ye Li" userId="36ad1630-51d3-44f5-b000-f38f253029e7" providerId="ADAL" clId="{3EB660C7-B0AD-8242-A091-FEAA17632484}" dt="2022-04-07T16:35:44.466" v="690" actId="1076"/>
          <ac:grpSpMkLst>
            <pc:docMk/>
            <pc:sldMk cId="1443955757" sldId="2026819529"/>
            <ac:grpSpMk id="51" creationId="{FAA6BC15-27AB-764C-8C3E-CDBA87B6B6E2}"/>
          </ac:grpSpMkLst>
        </pc:grpChg>
        <pc:grpChg chg="del">
          <ac:chgData name="Ye Li" userId="36ad1630-51d3-44f5-b000-f38f253029e7" providerId="ADAL" clId="{3EB660C7-B0AD-8242-A091-FEAA17632484}" dt="2022-04-07T16:35:32.484" v="687" actId="478"/>
          <ac:grpSpMkLst>
            <pc:docMk/>
            <pc:sldMk cId="1443955757" sldId="2026819529"/>
            <ac:grpSpMk id="78" creationId="{6505797A-D78D-E845-ADDA-91C7D191CCC3}"/>
          </ac:grpSpMkLst>
        </pc:grpChg>
        <pc:cxnChg chg="add mod">
          <ac:chgData name="Ye Li" userId="36ad1630-51d3-44f5-b000-f38f253029e7" providerId="ADAL" clId="{3EB660C7-B0AD-8242-A091-FEAA17632484}" dt="2022-04-07T16:37:22.266" v="697" actId="692"/>
          <ac:cxnSpMkLst>
            <pc:docMk/>
            <pc:sldMk cId="1443955757" sldId="2026819529"/>
            <ac:cxnSpMk id="8" creationId="{FA1C10AC-9719-3447-A2CB-CD6D4F7EE4DE}"/>
          </ac:cxnSpMkLst>
        </pc:cxnChg>
      </pc:sldChg>
      <pc:sldChg chg="addSp delSp modSp add mod">
        <pc:chgData name="Ye Li" userId="36ad1630-51d3-44f5-b000-f38f253029e7" providerId="ADAL" clId="{3EB660C7-B0AD-8242-A091-FEAA17632484}" dt="2022-04-07T17:07:44.022" v="1399" actId="20577"/>
        <pc:sldMkLst>
          <pc:docMk/>
          <pc:sldMk cId="279642756" sldId="2026819531"/>
        </pc:sldMkLst>
        <pc:spChg chg="add mod">
          <ac:chgData name="Ye Li" userId="36ad1630-51d3-44f5-b000-f38f253029e7" providerId="ADAL" clId="{3EB660C7-B0AD-8242-A091-FEAA17632484}" dt="2022-04-07T17:06:41.667" v="1371" actId="1076"/>
          <ac:spMkLst>
            <pc:docMk/>
            <pc:sldMk cId="279642756" sldId="2026819531"/>
            <ac:spMk id="2" creationId="{C4CE5C8C-8435-0F46-AD40-4632DF1BD55E}"/>
          </ac:spMkLst>
        </pc:spChg>
        <pc:spChg chg="add mod">
          <ac:chgData name="Ye Li" userId="36ad1630-51d3-44f5-b000-f38f253029e7" providerId="ADAL" clId="{3EB660C7-B0AD-8242-A091-FEAA17632484}" dt="2022-04-07T17:06:41.667" v="1371" actId="1076"/>
          <ac:spMkLst>
            <pc:docMk/>
            <pc:sldMk cId="279642756" sldId="2026819531"/>
            <ac:spMk id="3" creationId="{C2B6E9E2-0C58-744C-AEED-F9CBF6D60DAC}"/>
          </ac:spMkLst>
        </pc:spChg>
        <pc:spChg chg="del">
          <ac:chgData name="Ye Li" userId="36ad1630-51d3-44f5-b000-f38f253029e7" providerId="ADAL" clId="{3EB660C7-B0AD-8242-A091-FEAA17632484}" dt="2022-04-07T16:59:15.998" v="1221" actId="478"/>
          <ac:spMkLst>
            <pc:docMk/>
            <pc:sldMk cId="279642756" sldId="2026819531"/>
            <ac:spMk id="5" creationId="{2156DDCA-FC90-D648-ABD4-2C6A7AA10422}"/>
          </ac:spMkLst>
        </pc:spChg>
        <pc:spChg chg="del">
          <ac:chgData name="Ye Li" userId="36ad1630-51d3-44f5-b000-f38f253029e7" providerId="ADAL" clId="{3EB660C7-B0AD-8242-A091-FEAA17632484}" dt="2022-04-07T16:59:15.998" v="1221" actId="478"/>
          <ac:spMkLst>
            <pc:docMk/>
            <pc:sldMk cId="279642756" sldId="2026819531"/>
            <ac:spMk id="6" creationId="{14D38EAF-73C8-F449-943D-73257C40E5FE}"/>
          </ac:spMkLst>
        </pc:spChg>
        <pc:spChg chg="mod">
          <ac:chgData name="Ye Li" userId="36ad1630-51d3-44f5-b000-f38f253029e7" providerId="ADAL" clId="{3EB660C7-B0AD-8242-A091-FEAA17632484}" dt="2022-04-07T17:07:44.022" v="1399" actId="20577"/>
          <ac:spMkLst>
            <pc:docMk/>
            <pc:sldMk cId="279642756" sldId="2026819531"/>
            <ac:spMk id="10" creationId="{60ABE71F-4C08-4FAD-970C-615AFD21BC4A}"/>
          </ac:spMkLst>
        </pc:spChg>
        <pc:spChg chg="add mod">
          <ac:chgData name="Ye Li" userId="36ad1630-51d3-44f5-b000-f38f253029e7" providerId="ADAL" clId="{3EB660C7-B0AD-8242-A091-FEAA17632484}" dt="2022-04-07T17:06:41.667" v="1371" actId="1076"/>
          <ac:spMkLst>
            <pc:docMk/>
            <pc:sldMk cId="279642756" sldId="2026819531"/>
            <ac:spMk id="51" creationId="{3A330307-A8C4-0F43-8DE3-A4C84BA4FDDE}"/>
          </ac:spMkLst>
        </pc:spChg>
        <pc:spChg chg="add del mod">
          <ac:chgData name="Ye Li" userId="36ad1630-51d3-44f5-b000-f38f253029e7" providerId="ADAL" clId="{3EB660C7-B0AD-8242-A091-FEAA17632484}" dt="2022-04-07T17:02:01.838" v="1318" actId="478"/>
          <ac:spMkLst>
            <pc:docMk/>
            <pc:sldMk cId="279642756" sldId="2026819531"/>
            <ac:spMk id="52" creationId="{385B3C4A-013D-C641-B927-572594A3197D}"/>
          </ac:spMkLst>
        </pc:spChg>
        <pc:spChg chg="add mod">
          <ac:chgData name="Ye Li" userId="36ad1630-51d3-44f5-b000-f38f253029e7" providerId="ADAL" clId="{3EB660C7-B0AD-8242-A091-FEAA17632484}" dt="2022-04-07T17:06:41.667" v="1371" actId="1076"/>
          <ac:spMkLst>
            <pc:docMk/>
            <pc:sldMk cId="279642756" sldId="2026819531"/>
            <ac:spMk id="53" creationId="{FD8ECA3C-F871-D741-867F-E57130188849}"/>
          </ac:spMkLst>
        </pc:spChg>
        <pc:spChg chg="add mod">
          <ac:chgData name="Ye Li" userId="36ad1630-51d3-44f5-b000-f38f253029e7" providerId="ADAL" clId="{3EB660C7-B0AD-8242-A091-FEAA17632484}" dt="2022-04-07T17:06:41.667" v="1371" actId="1076"/>
          <ac:spMkLst>
            <pc:docMk/>
            <pc:sldMk cId="279642756" sldId="2026819531"/>
            <ac:spMk id="54" creationId="{3162F4E3-3924-7840-9B18-A186BA20D266}"/>
          </ac:spMkLst>
        </pc:spChg>
        <pc:spChg chg="add mod">
          <ac:chgData name="Ye Li" userId="36ad1630-51d3-44f5-b000-f38f253029e7" providerId="ADAL" clId="{3EB660C7-B0AD-8242-A091-FEAA17632484}" dt="2022-04-07T17:06:41.667" v="1371" actId="1076"/>
          <ac:spMkLst>
            <pc:docMk/>
            <pc:sldMk cId="279642756" sldId="2026819531"/>
            <ac:spMk id="55" creationId="{558F2FBA-310F-0C43-A358-B71E0672A1D2}"/>
          </ac:spMkLst>
        </pc:spChg>
        <pc:spChg chg="del">
          <ac:chgData name="Ye Li" userId="36ad1630-51d3-44f5-b000-f38f253029e7" providerId="ADAL" clId="{3EB660C7-B0AD-8242-A091-FEAA17632484}" dt="2022-04-07T16:59:15.998" v="1221" actId="478"/>
          <ac:spMkLst>
            <pc:docMk/>
            <pc:sldMk cId="279642756" sldId="2026819531"/>
            <ac:spMk id="86" creationId="{7C34DD2A-6783-EA47-8562-779086C33546}"/>
          </ac:spMkLst>
        </pc:spChg>
        <pc:spChg chg="del">
          <ac:chgData name="Ye Li" userId="36ad1630-51d3-44f5-b000-f38f253029e7" providerId="ADAL" clId="{3EB660C7-B0AD-8242-A091-FEAA17632484}" dt="2022-04-07T16:59:15.998" v="1221" actId="478"/>
          <ac:spMkLst>
            <pc:docMk/>
            <pc:sldMk cId="279642756" sldId="2026819531"/>
            <ac:spMk id="87" creationId="{B4E2917E-1528-7848-B62D-D9A74CE7E801}"/>
          </ac:spMkLst>
        </pc:spChg>
        <pc:spChg chg="del">
          <ac:chgData name="Ye Li" userId="36ad1630-51d3-44f5-b000-f38f253029e7" providerId="ADAL" clId="{3EB660C7-B0AD-8242-A091-FEAA17632484}" dt="2022-04-07T16:59:15.998" v="1221" actId="478"/>
          <ac:spMkLst>
            <pc:docMk/>
            <pc:sldMk cId="279642756" sldId="2026819531"/>
            <ac:spMk id="88" creationId="{7F3FF434-AFF4-2B4F-B413-446645DE1F35}"/>
          </ac:spMkLst>
        </pc:spChg>
        <pc:spChg chg="del">
          <ac:chgData name="Ye Li" userId="36ad1630-51d3-44f5-b000-f38f253029e7" providerId="ADAL" clId="{3EB660C7-B0AD-8242-A091-FEAA17632484}" dt="2022-04-07T16:58:37.300" v="1185" actId="478"/>
          <ac:spMkLst>
            <pc:docMk/>
            <pc:sldMk cId="279642756" sldId="2026819531"/>
            <ac:spMk id="89" creationId="{B95BCA4B-C6DF-6A4C-B34C-5FAB8FD05AB5}"/>
          </ac:spMkLst>
        </pc:spChg>
        <pc:spChg chg="del">
          <ac:chgData name="Ye Li" userId="36ad1630-51d3-44f5-b000-f38f253029e7" providerId="ADAL" clId="{3EB660C7-B0AD-8242-A091-FEAA17632484}" dt="2022-04-07T16:58:37.300" v="1185" actId="478"/>
          <ac:spMkLst>
            <pc:docMk/>
            <pc:sldMk cId="279642756" sldId="2026819531"/>
            <ac:spMk id="90" creationId="{456A37D7-7305-844B-BC4F-BB4875E1B817}"/>
          </ac:spMkLst>
        </pc:spChg>
        <pc:spChg chg="del">
          <ac:chgData name="Ye Li" userId="36ad1630-51d3-44f5-b000-f38f253029e7" providerId="ADAL" clId="{3EB660C7-B0AD-8242-A091-FEAA17632484}" dt="2022-04-07T16:59:15.998" v="1221" actId="478"/>
          <ac:spMkLst>
            <pc:docMk/>
            <pc:sldMk cId="279642756" sldId="2026819531"/>
            <ac:spMk id="91" creationId="{B5DC843C-23F7-794D-897E-C3A30AB13F2F}"/>
          </ac:spMkLst>
        </pc:spChg>
        <pc:spChg chg="del">
          <ac:chgData name="Ye Li" userId="36ad1630-51d3-44f5-b000-f38f253029e7" providerId="ADAL" clId="{3EB660C7-B0AD-8242-A091-FEAA17632484}" dt="2022-04-07T16:59:15.998" v="1221" actId="478"/>
          <ac:spMkLst>
            <pc:docMk/>
            <pc:sldMk cId="279642756" sldId="2026819531"/>
            <ac:spMk id="92" creationId="{ED68E15B-E24C-0845-8570-AE16D61F09D4}"/>
          </ac:spMkLst>
        </pc:spChg>
        <pc:spChg chg="del">
          <ac:chgData name="Ye Li" userId="36ad1630-51d3-44f5-b000-f38f253029e7" providerId="ADAL" clId="{3EB660C7-B0AD-8242-A091-FEAA17632484}" dt="2022-04-07T16:59:15.998" v="1221" actId="478"/>
          <ac:spMkLst>
            <pc:docMk/>
            <pc:sldMk cId="279642756" sldId="2026819531"/>
            <ac:spMk id="93" creationId="{598D8461-B784-4441-BC75-DAC3B2E4B9F8}"/>
          </ac:spMkLst>
        </pc:spChg>
        <pc:spChg chg="del">
          <ac:chgData name="Ye Li" userId="36ad1630-51d3-44f5-b000-f38f253029e7" providerId="ADAL" clId="{3EB660C7-B0AD-8242-A091-FEAA17632484}" dt="2022-04-07T16:59:15.998" v="1221" actId="478"/>
          <ac:spMkLst>
            <pc:docMk/>
            <pc:sldMk cId="279642756" sldId="2026819531"/>
            <ac:spMk id="94" creationId="{5B8C7B1E-C382-E84E-822F-C7CA9DB5A5E6}"/>
          </ac:spMkLst>
        </pc:spChg>
        <pc:spChg chg="del">
          <ac:chgData name="Ye Li" userId="36ad1630-51d3-44f5-b000-f38f253029e7" providerId="ADAL" clId="{3EB660C7-B0AD-8242-A091-FEAA17632484}" dt="2022-04-07T16:59:15.998" v="1221" actId="478"/>
          <ac:spMkLst>
            <pc:docMk/>
            <pc:sldMk cId="279642756" sldId="2026819531"/>
            <ac:spMk id="95" creationId="{62A17736-C656-0743-85D9-D7BA477B733A}"/>
          </ac:spMkLst>
        </pc:spChg>
        <pc:spChg chg="del">
          <ac:chgData name="Ye Li" userId="36ad1630-51d3-44f5-b000-f38f253029e7" providerId="ADAL" clId="{3EB660C7-B0AD-8242-A091-FEAA17632484}" dt="2022-04-07T16:58:37.300" v="1185" actId="478"/>
          <ac:spMkLst>
            <pc:docMk/>
            <pc:sldMk cId="279642756" sldId="2026819531"/>
            <ac:spMk id="96" creationId="{0FE121F9-361F-B146-A50D-2FA43E316354}"/>
          </ac:spMkLst>
        </pc:spChg>
        <pc:spChg chg="del">
          <ac:chgData name="Ye Li" userId="36ad1630-51d3-44f5-b000-f38f253029e7" providerId="ADAL" clId="{3EB660C7-B0AD-8242-A091-FEAA17632484}" dt="2022-04-07T16:58:37.300" v="1185" actId="478"/>
          <ac:spMkLst>
            <pc:docMk/>
            <pc:sldMk cId="279642756" sldId="2026819531"/>
            <ac:spMk id="97" creationId="{DC51D705-DD92-E843-83D6-C42AEB69A2AF}"/>
          </ac:spMkLst>
        </pc:spChg>
        <pc:spChg chg="del">
          <ac:chgData name="Ye Li" userId="36ad1630-51d3-44f5-b000-f38f253029e7" providerId="ADAL" clId="{3EB660C7-B0AD-8242-A091-FEAA17632484}" dt="2022-04-07T16:58:41.497" v="1186" actId="478"/>
          <ac:spMkLst>
            <pc:docMk/>
            <pc:sldMk cId="279642756" sldId="2026819531"/>
            <ac:spMk id="126" creationId="{C7A1A8B7-06BC-114F-B249-A897CEF5ACFB}"/>
          </ac:spMkLst>
        </pc:spChg>
        <pc:spChg chg="del">
          <ac:chgData name="Ye Li" userId="36ad1630-51d3-44f5-b000-f38f253029e7" providerId="ADAL" clId="{3EB660C7-B0AD-8242-A091-FEAA17632484}" dt="2022-04-07T16:58:41.497" v="1186" actId="478"/>
          <ac:spMkLst>
            <pc:docMk/>
            <pc:sldMk cId="279642756" sldId="2026819531"/>
            <ac:spMk id="127" creationId="{A334B524-803E-9E44-9CB6-7647B9FE4A95}"/>
          </ac:spMkLst>
        </pc:spChg>
        <pc:spChg chg="del">
          <ac:chgData name="Ye Li" userId="36ad1630-51d3-44f5-b000-f38f253029e7" providerId="ADAL" clId="{3EB660C7-B0AD-8242-A091-FEAA17632484}" dt="2022-04-07T16:58:41.497" v="1186" actId="478"/>
          <ac:spMkLst>
            <pc:docMk/>
            <pc:sldMk cId="279642756" sldId="2026819531"/>
            <ac:spMk id="128" creationId="{6C49FC50-E7E6-6546-813D-A2DF3122B6E8}"/>
          </ac:spMkLst>
        </pc:spChg>
        <pc:spChg chg="del">
          <ac:chgData name="Ye Li" userId="36ad1630-51d3-44f5-b000-f38f253029e7" providerId="ADAL" clId="{3EB660C7-B0AD-8242-A091-FEAA17632484}" dt="2022-04-07T16:58:41.497" v="1186" actId="478"/>
          <ac:spMkLst>
            <pc:docMk/>
            <pc:sldMk cId="279642756" sldId="2026819531"/>
            <ac:spMk id="129" creationId="{DB52B3A9-0956-0D46-84D6-DE87648C97A7}"/>
          </ac:spMkLst>
        </pc:spChg>
        <pc:grpChg chg="mod">
          <ac:chgData name="Ye Li" userId="36ad1630-51d3-44f5-b000-f38f253029e7" providerId="ADAL" clId="{3EB660C7-B0AD-8242-A091-FEAA17632484}" dt="2022-04-07T17:06:41.667" v="1371" actId="1076"/>
          <ac:grpSpMkLst>
            <pc:docMk/>
            <pc:sldMk cId="279642756" sldId="2026819531"/>
            <ac:grpSpMk id="48" creationId="{FEC18AC0-1928-AE49-8CA0-74F970B3DC0C}"/>
          </ac:grpSpMkLst>
        </pc:grpChg>
        <pc:grpChg chg="del mod">
          <ac:chgData name="Ye Li" userId="36ad1630-51d3-44f5-b000-f38f253029e7" providerId="ADAL" clId="{3EB660C7-B0AD-8242-A091-FEAA17632484}" dt="2022-04-07T17:06:32.284" v="1370" actId="478"/>
          <ac:grpSpMkLst>
            <pc:docMk/>
            <pc:sldMk cId="279642756" sldId="2026819531"/>
            <ac:grpSpMk id="78" creationId="{6505797A-D78D-E845-ADDA-91C7D191CCC3}"/>
          </ac:grpSpMkLst>
        </pc:grpChg>
        <pc:grpChg chg="mod">
          <ac:chgData name="Ye Li" userId="36ad1630-51d3-44f5-b000-f38f253029e7" providerId="ADAL" clId="{3EB660C7-B0AD-8242-A091-FEAA17632484}" dt="2022-04-07T17:06:41.667" v="1371" actId="1076"/>
          <ac:grpSpMkLst>
            <pc:docMk/>
            <pc:sldMk cId="279642756" sldId="2026819531"/>
            <ac:grpSpMk id="115" creationId="{1370EF8B-0361-0046-BAA5-1CADE554CB82}"/>
          </ac:grpSpMkLst>
        </pc:grpChg>
        <pc:grpChg chg="del mod">
          <ac:chgData name="Ye Li" userId="36ad1630-51d3-44f5-b000-f38f253029e7" providerId="ADAL" clId="{3EB660C7-B0AD-8242-A091-FEAA17632484}" dt="2022-04-07T17:06:32.284" v="1370" actId="478"/>
          <ac:grpSpMkLst>
            <pc:docMk/>
            <pc:sldMk cId="279642756" sldId="2026819531"/>
            <ac:grpSpMk id="118" creationId="{70D7BE2A-7A08-F24A-A549-E6D75F70D9F5}"/>
          </ac:grpSpMkLst>
        </pc:grpChg>
        <pc:cxnChg chg="mod">
          <ac:chgData name="Ye Li" userId="36ad1630-51d3-44f5-b000-f38f253029e7" providerId="ADAL" clId="{3EB660C7-B0AD-8242-A091-FEAA17632484}" dt="2022-04-07T17:06:41.667" v="1371" actId="1076"/>
          <ac:cxnSpMkLst>
            <pc:docMk/>
            <pc:sldMk cId="279642756" sldId="2026819531"/>
            <ac:cxnSpMk id="8" creationId="{626CA3F7-7856-6C4D-9B46-9AB3D0B97A22}"/>
          </ac:cxnSpMkLst>
        </pc:cxnChg>
        <pc:cxnChg chg="mod">
          <ac:chgData name="Ye Li" userId="36ad1630-51d3-44f5-b000-f38f253029e7" providerId="ADAL" clId="{3EB660C7-B0AD-8242-A091-FEAA17632484}" dt="2022-04-07T17:06:41.667" v="1371" actId="1076"/>
          <ac:cxnSpMkLst>
            <pc:docMk/>
            <pc:sldMk cId="279642756" sldId="2026819531"/>
            <ac:cxnSpMk id="13" creationId="{379C4A9E-8731-D142-B1CE-B7EEF76151F5}"/>
          </ac:cxnSpMkLst>
        </pc:cxnChg>
        <pc:cxnChg chg="del mod">
          <ac:chgData name="Ye Li" userId="36ad1630-51d3-44f5-b000-f38f253029e7" providerId="ADAL" clId="{3EB660C7-B0AD-8242-A091-FEAA17632484}" dt="2022-04-07T17:06:32.284" v="1370" actId="478"/>
          <ac:cxnSpMkLst>
            <pc:docMk/>
            <pc:sldMk cId="279642756" sldId="2026819531"/>
            <ac:cxnSpMk id="114" creationId="{F4905E06-C301-694E-BF4F-B4F1B5259A9B}"/>
          </ac:cxnSpMkLst>
        </pc:cxnChg>
        <pc:cxnChg chg="mod">
          <ac:chgData name="Ye Li" userId="36ad1630-51d3-44f5-b000-f38f253029e7" providerId="ADAL" clId="{3EB660C7-B0AD-8242-A091-FEAA17632484}" dt="2022-04-07T17:06:41.667" v="1371" actId="1076"/>
          <ac:cxnSpMkLst>
            <pc:docMk/>
            <pc:sldMk cId="279642756" sldId="2026819531"/>
            <ac:cxnSpMk id="130" creationId="{3CD3F1ED-993E-DB48-ACF7-44F8A7CBA1B4}"/>
          </ac:cxnSpMkLst>
        </pc:cxnChg>
        <pc:cxnChg chg="del mod">
          <ac:chgData name="Ye Li" userId="36ad1630-51d3-44f5-b000-f38f253029e7" providerId="ADAL" clId="{3EB660C7-B0AD-8242-A091-FEAA17632484}" dt="2022-04-07T17:06:32.284" v="1370" actId="478"/>
          <ac:cxnSpMkLst>
            <pc:docMk/>
            <pc:sldMk cId="279642756" sldId="2026819531"/>
            <ac:cxnSpMk id="131" creationId="{AA7E86CC-49BD-B745-9D9E-6C93E267ACF6}"/>
          </ac:cxnSpMkLst>
        </pc:cxnChg>
        <pc:cxnChg chg="mod">
          <ac:chgData name="Ye Li" userId="36ad1630-51d3-44f5-b000-f38f253029e7" providerId="ADAL" clId="{3EB660C7-B0AD-8242-A091-FEAA17632484}" dt="2022-04-07T17:06:41.667" v="1371" actId="1076"/>
          <ac:cxnSpMkLst>
            <pc:docMk/>
            <pc:sldMk cId="279642756" sldId="2026819531"/>
            <ac:cxnSpMk id="132" creationId="{EA920636-A46E-D149-B1D6-BBD28BA37BBC}"/>
          </ac:cxnSpMkLst>
        </pc:cxnChg>
      </pc:sldChg>
    </pc:docChg>
  </pc:docChgLst>
  <pc:docChgLst>
    <pc:chgData name="John Manferdelli" userId="fc0ef8cf-410a-4fff-afa7-0827a57dcd7c" providerId="ADAL" clId="{4331E91C-B3CD-44E5-B019-AAEF41ECA77D}"/>
    <pc:docChg chg="custSel addSld modSld">
      <pc:chgData name="John Manferdelli" userId="fc0ef8cf-410a-4fff-afa7-0827a57dcd7c" providerId="ADAL" clId="{4331E91C-B3CD-44E5-B019-AAEF41ECA77D}" dt="2022-12-14T22:03:40.769" v="118" actId="1035"/>
      <pc:docMkLst>
        <pc:docMk/>
      </pc:docMkLst>
      <pc:sldChg chg="modSp add mod">
        <pc:chgData name="John Manferdelli" userId="fc0ef8cf-410a-4fff-afa7-0827a57dcd7c" providerId="ADAL" clId="{4331E91C-B3CD-44E5-B019-AAEF41ECA77D}" dt="2022-12-14T22:03:40.769" v="118" actId="1035"/>
        <pc:sldMkLst>
          <pc:docMk/>
          <pc:sldMk cId="265700243" sldId="2026819534"/>
        </pc:sldMkLst>
        <pc:spChg chg="mod">
          <ac:chgData name="John Manferdelli" userId="fc0ef8cf-410a-4fff-afa7-0827a57dcd7c" providerId="ADAL" clId="{4331E91C-B3CD-44E5-B019-AAEF41ECA77D}" dt="2022-12-14T22:03:40.769" v="118" actId="1035"/>
          <ac:spMkLst>
            <pc:docMk/>
            <pc:sldMk cId="265700243" sldId="2026819534"/>
            <ac:spMk id="3" creationId="{EAEB9B45-F575-DF4C-977F-B2FB8E10CE41}"/>
          </ac:spMkLst>
        </pc:spChg>
        <pc:spChg chg="mod">
          <ac:chgData name="John Manferdelli" userId="fc0ef8cf-410a-4fff-afa7-0827a57dcd7c" providerId="ADAL" clId="{4331E91C-B3CD-44E5-B019-AAEF41ECA77D}" dt="2022-12-14T22:02:33.509" v="41" actId="207"/>
          <ac:spMkLst>
            <pc:docMk/>
            <pc:sldMk cId="265700243" sldId="2026819534"/>
            <ac:spMk id="5" creationId="{D038564A-00C7-A9FC-A055-2A23A48B450E}"/>
          </ac:spMkLst>
        </pc:spChg>
        <pc:spChg chg="mod">
          <ac:chgData name="John Manferdelli" userId="fc0ef8cf-410a-4fff-afa7-0827a57dcd7c" providerId="ADAL" clId="{4331E91C-B3CD-44E5-B019-AAEF41ECA77D}" dt="2022-12-14T22:03:40.769" v="118" actId="1035"/>
          <ac:spMkLst>
            <pc:docMk/>
            <pc:sldMk cId="265700243" sldId="2026819534"/>
            <ac:spMk id="6" creationId="{0B8FE6DA-1565-23E5-6F47-4922654DDD1B}"/>
          </ac:spMkLst>
        </pc:spChg>
      </pc:sldChg>
      <pc:sldChg chg="modSp add mod modNotes">
        <pc:chgData name="John Manferdelli" userId="fc0ef8cf-410a-4fff-afa7-0827a57dcd7c" providerId="ADAL" clId="{4331E91C-B3CD-44E5-B019-AAEF41ECA77D}" dt="2022-12-14T22:02:05.658" v="40" actId="6549"/>
        <pc:sldMkLst>
          <pc:docMk/>
          <pc:sldMk cId="3639554501" sldId="2026819577"/>
        </pc:sldMkLst>
        <pc:spChg chg="mod">
          <ac:chgData name="John Manferdelli" userId="fc0ef8cf-410a-4fff-afa7-0827a57dcd7c" providerId="ADAL" clId="{4331E91C-B3CD-44E5-B019-AAEF41ECA77D}" dt="2022-12-14T21:59:07.124" v="16" actId="20577"/>
          <ac:spMkLst>
            <pc:docMk/>
            <pc:sldMk cId="3639554501" sldId="2026819577"/>
            <ac:spMk id="2" creationId="{E0973822-AF0B-4979-924D-1C20AB7E5D3F}"/>
          </ac:spMkLst>
        </pc:spChg>
        <pc:spChg chg="mod">
          <ac:chgData name="John Manferdelli" userId="fc0ef8cf-410a-4fff-afa7-0827a57dcd7c" providerId="ADAL" clId="{4331E91C-B3CD-44E5-B019-AAEF41ECA77D}" dt="2022-12-14T21:59:33.745" v="17" actId="947"/>
          <ac:spMkLst>
            <pc:docMk/>
            <pc:sldMk cId="3639554501" sldId="2026819577"/>
            <ac:spMk id="6" creationId="{620F13C4-3A8C-C04F-9993-DA9019917EA8}"/>
          </ac:spMkLst>
        </pc:spChg>
        <pc:spChg chg="mod">
          <ac:chgData name="John Manferdelli" userId="fc0ef8cf-410a-4fff-afa7-0827a57dcd7c" providerId="ADAL" clId="{4331E91C-B3CD-44E5-B019-AAEF41ECA77D}" dt="2022-12-14T22:02:05.658" v="40" actId="6549"/>
          <ac:spMkLst>
            <pc:docMk/>
            <pc:sldMk cId="3639554501" sldId="2026819577"/>
            <ac:spMk id="7" creationId="{B4728316-5362-C94A-8FD5-7A6B0FBF827A}"/>
          </ac:spMkLst>
        </pc:spChg>
        <pc:spChg chg="mod">
          <ac:chgData name="John Manferdelli" userId="fc0ef8cf-410a-4fff-afa7-0827a57dcd7c" providerId="ADAL" clId="{4331E91C-B3CD-44E5-B019-AAEF41ECA77D}" dt="2022-12-14T22:01:02.953" v="36" actId="1035"/>
          <ac:spMkLst>
            <pc:docMk/>
            <pc:sldMk cId="3639554501" sldId="2026819577"/>
            <ac:spMk id="12" creationId="{0B1BB2A5-6552-984F-B755-7C3C7E614F1B}"/>
          </ac:spMkLst>
        </pc:spChg>
        <pc:spChg chg="mod">
          <ac:chgData name="John Manferdelli" userId="fc0ef8cf-410a-4fff-afa7-0827a57dcd7c" providerId="ADAL" clId="{4331E91C-B3CD-44E5-B019-AAEF41ECA77D}" dt="2022-12-14T22:01:36.656" v="39" actId="20577"/>
          <ac:spMkLst>
            <pc:docMk/>
            <pc:sldMk cId="3639554501" sldId="2026819577"/>
            <ac:spMk id="13" creationId="{56ECAA6C-FFF3-C44C-B73A-AC238D119F1A}"/>
          </ac:spMkLst>
        </pc:spChg>
      </pc:sldChg>
    </pc:docChg>
  </pc:docChgLst>
  <pc:docChgLst>
    <pc:chgData name="John Manferdelli" userId="fc0ef8cf-410a-4fff-afa7-0827a57dcd7c" providerId="ADAL" clId="{5965DB69-12F5-456C-96A7-B3321CE9D549}"/>
    <pc:docChg chg="undo custSel modSld modShowInfo">
      <pc:chgData name="John Manferdelli" userId="fc0ef8cf-410a-4fff-afa7-0827a57dcd7c" providerId="ADAL" clId="{5965DB69-12F5-456C-96A7-B3321CE9D549}" dt="2022-12-14T22:37:17.748" v="501" actId="1035"/>
      <pc:docMkLst>
        <pc:docMk/>
      </pc:docMkLst>
      <pc:sldChg chg="addSp delSp modSp mod">
        <pc:chgData name="John Manferdelli" userId="fc0ef8cf-410a-4fff-afa7-0827a57dcd7c" providerId="ADAL" clId="{5965DB69-12F5-456C-96A7-B3321CE9D549}" dt="2022-12-14T22:27:29.249" v="96" actId="403"/>
        <pc:sldMkLst>
          <pc:docMk/>
          <pc:sldMk cId="265700243" sldId="2026819534"/>
        </pc:sldMkLst>
        <pc:spChg chg="mod">
          <ac:chgData name="John Manferdelli" userId="fc0ef8cf-410a-4fff-afa7-0827a57dcd7c" providerId="ADAL" clId="{5965DB69-12F5-456C-96A7-B3321CE9D549}" dt="2022-12-14T22:27:29.249" v="96" actId="403"/>
          <ac:spMkLst>
            <pc:docMk/>
            <pc:sldMk cId="265700243" sldId="2026819534"/>
            <ac:spMk id="2" creationId="{F60E2652-1BD9-5545-A120-48F537B731DD}"/>
          </ac:spMkLst>
        </pc:spChg>
        <pc:spChg chg="mod">
          <ac:chgData name="John Manferdelli" userId="fc0ef8cf-410a-4fff-afa7-0827a57dcd7c" providerId="ADAL" clId="{5965DB69-12F5-456C-96A7-B3321CE9D549}" dt="2022-12-14T22:27:07.027" v="93" actId="207"/>
          <ac:spMkLst>
            <pc:docMk/>
            <pc:sldMk cId="265700243" sldId="2026819534"/>
            <ac:spMk id="3" creationId="{EAEB9B45-F575-DF4C-977F-B2FB8E10CE41}"/>
          </ac:spMkLst>
        </pc:spChg>
        <pc:spChg chg="add del mod">
          <ac:chgData name="John Manferdelli" userId="fc0ef8cf-410a-4fff-afa7-0827a57dcd7c" providerId="ADAL" clId="{5965DB69-12F5-456C-96A7-B3321CE9D549}" dt="2022-12-14T22:26:22.366" v="82" actId="14100"/>
          <ac:spMkLst>
            <pc:docMk/>
            <pc:sldMk cId="265700243" sldId="2026819534"/>
            <ac:spMk id="5" creationId="{D038564A-00C7-A9FC-A055-2A23A48B450E}"/>
          </ac:spMkLst>
        </pc:spChg>
        <pc:spChg chg="mod">
          <ac:chgData name="John Manferdelli" userId="fc0ef8cf-410a-4fff-afa7-0827a57dcd7c" providerId="ADAL" clId="{5965DB69-12F5-456C-96A7-B3321CE9D549}" dt="2022-12-14T22:26:08.536" v="79" actId="403"/>
          <ac:spMkLst>
            <pc:docMk/>
            <pc:sldMk cId="265700243" sldId="2026819534"/>
            <ac:spMk id="6" creationId="{0B8FE6DA-1565-23E5-6F47-4922654DDD1B}"/>
          </ac:spMkLst>
        </pc:spChg>
      </pc:sldChg>
      <pc:sldChg chg="modSp mod modAnim">
        <pc:chgData name="John Manferdelli" userId="fc0ef8cf-410a-4fff-afa7-0827a57dcd7c" providerId="ADAL" clId="{5965DB69-12F5-456C-96A7-B3321CE9D549}" dt="2022-12-14T22:37:17.748" v="501" actId="1035"/>
        <pc:sldMkLst>
          <pc:docMk/>
          <pc:sldMk cId="3639554501" sldId="2026819577"/>
        </pc:sldMkLst>
        <pc:spChg chg="mod">
          <ac:chgData name="John Manferdelli" userId="fc0ef8cf-410a-4fff-afa7-0827a57dcd7c" providerId="ADAL" clId="{5965DB69-12F5-456C-96A7-B3321CE9D549}" dt="2022-12-14T22:28:05.779" v="108" actId="20577"/>
          <ac:spMkLst>
            <pc:docMk/>
            <pc:sldMk cId="3639554501" sldId="2026819577"/>
            <ac:spMk id="2" creationId="{E0973822-AF0B-4979-924D-1C20AB7E5D3F}"/>
          </ac:spMkLst>
        </pc:spChg>
        <pc:spChg chg="mod">
          <ac:chgData name="John Manferdelli" userId="fc0ef8cf-410a-4fff-afa7-0827a57dcd7c" providerId="ADAL" clId="{5965DB69-12F5-456C-96A7-B3321CE9D549}" dt="2022-12-14T22:37:17.748" v="501" actId="1035"/>
          <ac:spMkLst>
            <pc:docMk/>
            <pc:sldMk cId="3639554501" sldId="2026819577"/>
            <ac:spMk id="7" creationId="{B4728316-5362-C94A-8FD5-7A6B0FBF827A}"/>
          </ac:spMkLst>
        </pc:spChg>
        <pc:spChg chg="mod">
          <ac:chgData name="John Manferdelli" userId="fc0ef8cf-410a-4fff-afa7-0827a57dcd7c" providerId="ADAL" clId="{5965DB69-12F5-456C-96A7-B3321CE9D549}" dt="2022-12-14T22:33:57.512" v="349" actId="20577"/>
          <ac:spMkLst>
            <pc:docMk/>
            <pc:sldMk cId="3639554501" sldId="2026819577"/>
            <ac:spMk id="12" creationId="{0B1BB2A5-6552-984F-B755-7C3C7E614F1B}"/>
          </ac:spMkLst>
        </pc:spChg>
        <pc:spChg chg="mod">
          <ac:chgData name="John Manferdelli" userId="fc0ef8cf-410a-4fff-afa7-0827a57dcd7c" providerId="ADAL" clId="{5965DB69-12F5-456C-96A7-B3321CE9D549}" dt="2022-12-14T22:37:04.298" v="488" actId="20577"/>
          <ac:spMkLst>
            <pc:docMk/>
            <pc:sldMk cId="3639554501" sldId="2026819577"/>
            <ac:spMk id="13" creationId="{56ECAA6C-FFF3-C44C-B73A-AC238D119F1A}"/>
          </ac:spMkLst>
        </pc:spChg>
      </pc:sldChg>
    </pc:docChg>
  </pc:docChgLst>
  <pc:docChgLst>
    <pc:chgData name="John Manferdelli" userId="S::jmanferdelli@vmware.com::fc0ef8cf-410a-4fff-afa7-0827a57dcd7c" providerId="AD" clId="Web-{E680EAB7-E2CF-4192-90DC-ED76B4BB47F8}"/>
    <pc:docChg chg="modSld">
      <pc:chgData name="John Manferdelli" userId="S::jmanferdelli@vmware.com::fc0ef8cf-410a-4fff-afa7-0827a57dcd7c" providerId="AD" clId="Web-{E680EAB7-E2CF-4192-90DC-ED76B4BB47F8}" dt="2022-12-15T00:54:03.771" v="2" actId="14100"/>
      <pc:docMkLst>
        <pc:docMk/>
      </pc:docMkLst>
      <pc:sldChg chg="modSp">
        <pc:chgData name="John Manferdelli" userId="S::jmanferdelli@vmware.com::fc0ef8cf-410a-4fff-afa7-0827a57dcd7c" providerId="AD" clId="Web-{E680EAB7-E2CF-4192-90DC-ED76B4BB47F8}" dt="2022-12-15T00:54:03.771" v="2" actId="14100"/>
        <pc:sldMkLst>
          <pc:docMk/>
          <pc:sldMk cId="2855006757" sldId="2026819545"/>
        </pc:sldMkLst>
        <pc:grpChg chg="mod">
          <ac:chgData name="John Manferdelli" userId="S::jmanferdelli@vmware.com::fc0ef8cf-410a-4fff-afa7-0827a57dcd7c" providerId="AD" clId="Web-{E680EAB7-E2CF-4192-90DC-ED76B4BB47F8}" dt="2022-12-15T00:54:03.771" v="2" actId="14100"/>
          <ac:grpSpMkLst>
            <pc:docMk/>
            <pc:sldMk cId="2855006757" sldId="2026819545"/>
            <ac:grpSpMk id="6" creationId="{CCF8EAA8-F9E2-27C0-BBAA-D82C81124521}"/>
          </ac:grpSpMkLst>
        </pc:grpChg>
        <pc:cxnChg chg="mod">
          <ac:chgData name="John Manferdelli" userId="S::jmanferdelli@vmware.com::fc0ef8cf-410a-4fff-afa7-0827a57dcd7c" providerId="AD" clId="Web-{E680EAB7-E2CF-4192-90DC-ED76B4BB47F8}" dt="2022-12-15T00:53:51.708" v="0" actId="1076"/>
          <ac:cxnSpMkLst>
            <pc:docMk/>
            <pc:sldMk cId="2855006757" sldId="2026819545"/>
            <ac:cxnSpMk id="67" creationId="{C9010E47-D225-09DE-FA85-D9E75AEEA31D}"/>
          </ac:cxnSpMkLst>
        </pc:cxnChg>
      </pc:sldChg>
    </pc:docChg>
  </pc:docChgLst>
  <pc:docChgLst>
    <pc:chgData name="Anoop Jaishankar" userId="S::ajaishankar@vmware.com::95a5442f-fee8-4cb3-a16a-5a9f178a6de5" providerId="AD" clId="Web-{29E1D116-8DB0-469C-99C0-3F38D5947B9B}"/>
    <pc:docChg chg="modSld">
      <pc:chgData name="Anoop Jaishankar" userId="S::ajaishankar@vmware.com::95a5442f-fee8-4cb3-a16a-5a9f178a6de5" providerId="AD" clId="Web-{29E1D116-8DB0-469C-99C0-3F38D5947B9B}" dt="2022-04-07T21:19:16.155" v="45" actId="1076"/>
      <pc:docMkLst>
        <pc:docMk/>
      </pc:docMkLst>
      <pc:sldChg chg="modSp mod modClrScheme chgLayout">
        <pc:chgData name="Anoop Jaishankar" userId="S::ajaishankar@vmware.com::95a5442f-fee8-4cb3-a16a-5a9f178a6de5" providerId="AD" clId="Web-{29E1D116-8DB0-469C-99C0-3F38D5947B9B}" dt="2022-04-07T20:40:11.840" v="1"/>
        <pc:sldMkLst>
          <pc:docMk/>
          <pc:sldMk cId="2266995719" sldId="2026819466"/>
        </pc:sldMkLst>
        <pc:spChg chg="mod ord">
          <ac:chgData name="Anoop Jaishankar" userId="S::ajaishankar@vmware.com::95a5442f-fee8-4cb3-a16a-5a9f178a6de5" providerId="AD" clId="Web-{29E1D116-8DB0-469C-99C0-3F38D5947B9B}" dt="2022-04-07T20:40:11.840" v="1"/>
          <ac:spMkLst>
            <pc:docMk/>
            <pc:sldMk cId="2266995719" sldId="2026819466"/>
            <ac:spMk id="2" creationId="{F60E2652-1BD9-5545-A120-48F537B731DD}"/>
          </ac:spMkLst>
        </pc:spChg>
        <pc:spChg chg="mod ord">
          <ac:chgData name="Anoop Jaishankar" userId="S::ajaishankar@vmware.com::95a5442f-fee8-4cb3-a16a-5a9f178a6de5" providerId="AD" clId="Web-{29E1D116-8DB0-469C-99C0-3F38D5947B9B}" dt="2022-04-07T20:40:11.840" v="1"/>
          <ac:spMkLst>
            <pc:docMk/>
            <pc:sldMk cId="2266995719" sldId="2026819466"/>
            <ac:spMk id="4" creationId="{28614128-DED9-E14C-88CB-601E17C2E1B6}"/>
          </ac:spMkLst>
        </pc:spChg>
      </pc:sldChg>
      <pc:sldChg chg="addSp delSp modSp">
        <pc:chgData name="Anoop Jaishankar" userId="S::ajaishankar@vmware.com::95a5442f-fee8-4cb3-a16a-5a9f178a6de5" providerId="AD" clId="Web-{29E1D116-8DB0-469C-99C0-3F38D5947B9B}" dt="2022-04-07T21:17:59.669" v="41" actId="1076"/>
        <pc:sldMkLst>
          <pc:docMk/>
          <pc:sldMk cId="2461443310" sldId="2026819530"/>
        </pc:sldMkLst>
        <pc:spChg chg="del">
          <ac:chgData name="Anoop Jaishankar" userId="S::ajaishankar@vmware.com::95a5442f-fee8-4cb3-a16a-5a9f178a6de5" providerId="AD" clId="Web-{29E1D116-8DB0-469C-99C0-3F38D5947B9B}" dt="2022-04-07T20:48:38.417" v="2"/>
          <ac:spMkLst>
            <pc:docMk/>
            <pc:sldMk cId="2461443310" sldId="2026819530"/>
            <ac:spMk id="3" creationId="{EAEB9B45-F575-DF4C-977F-B2FB8E10CE41}"/>
          </ac:spMkLst>
        </pc:spChg>
        <pc:spChg chg="del">
          <ac:chgData name="Anoop Jaishankar" userId="S::ajaishankar@vmware.com::95a5442f-fee8-4cb3-a16a-5a9f178a6de5" providerId="AD" clId="Web-{29E1D116-8DB0-469C-99C0-3F38D5947B9B}" dt="2022-04-07T21:00:38.749" v="9"/>
          <ac:spMkLst>
            <pc:docMk/>
            <pc:sldMk cId="2461443310" sldId="2026819530"/>
            <ac:spMk id="5" creationId="{E9D70583-A948-216A-3C1C-16ABC0F5190D}"/>
          </ac:spMkLst>
        </pc:spChg>
        <pc:spChg chg="add del mod">
          <ac:chgData name="Anoop Jaishankar" userId="S::ajaishankar@vmware.com::95a5442f-fee8-4cb3-a16a-5a9f178a6de5" providerId="AD" clId="Web-{29E1D116-8DB0-469C-99C0-3F38D5947B9B}" dt="2022-04-07T20:59:45.810" v="4"/>
          <ac:spMkLst>
            <pc:docMk/>
            <pc:sldMk cId="2461443310" sldId="2026819530"/>
            <ac:spMk id="8" creationId="{765C2AE1-CE9F-4D4D-4822-CFC07466EC56}"/>
          </ac:spMkLst>
        </pc:spChg>
        <pc:spChg chg="add del mod">
          <ac:chgData name="Anoop Jaishankar" userId="S::ajaishankar@vmware.com::95a5442f-fee8-4cb3-a16a-5a9f178a6de5" providerId="AD" clId="Web-{29E1D116-8DB0-469C-99C0-3F38D5947B9B}" dt="2022-04-07T21:00:36.609" v="8"/>
          <ac:spMkLst>
            <pc:docMk/>
            <pc:sldMk cId="2461443310" sldId="2026819530"/>
            <ac:spMk id="11" creationId="{9D61AB4A-AE60-1B9D-3537-B9C7AD9DC035}"/>
          </ac:spMkLst>
        </pc:spChg>
        <pc:picChg chg="del">
          <ac:chgData name="Anoop Jaishankar" userId="S::ajaishankar@vmware.com::95a5442f-fee8-4cb3-a16a-5a9f178a6de5" providerId="AD" clId="Web-{29E1D116-8DB0-469C-99C0-3F38D5947B9B}" dt="2022-04-07T20:59:37.841" v="3"/>
          <ac:picMkLst>
            <pc:docMk/>
            <pc:sldMk cId="2461443310" sldId="2026819530"/>
            <ac:picMk id="6" creationId="{507FE302-C346-B8C2-E0A0-DDB4CBAB5AA9}"/>
          </ac:picMkLst>
        </pc:picChg>
        <pc:picChg chg="add del mod ord">
          <ac:chgData name="Anoop Jaishankar" userId="S::ajaishankar@vmware.com::95a5442f-fee8-4cb3-a16a-5a9f178a6de5" providerId="AD" clId="Web-{29E1D116-8DB0-469C-99C0-3F38D5947B9B}" dt="2022-04-07T21:00:33.171" v="7"/>
          <ac:picMkLst>
            <pc:docMk/>
            <pc:sldMk cId="2461443310" sldId="2026819530"/>
            <ac:picMk id="9" creationId="{785D2393-594C-AAFB-8F81-B1DB78A0F9EA}"/>
          </ac:picMkLst>
        </pc:picChg>
        <pc:picChg chg="add del mod">
          <ac:chgData name="Anoop Jaishankar" userId="S::ajaishankar@vmware.com::95a5442f-fee8-4cb3-a16a-5a9f178a6de5" providerId="AD" clId="Web-{29E1D116-8DB0-469C-99C0-3F38D5947B9B}" dt="2022-04-07T21:06:45.416" v="14"/>
          <ac:picMkLst>
            <pc:docMk/>
            <pc:sldMk cId="2461443310" sldId="2026819530"/>
            <ac:picMk id="12" creationId="{CC17E650-3BF1-0F41-BC24-47E0E5747119}"/>
          </ac:picMkLst>
        </pc:picChg>
        <pc:picChg chg="add del mod">
          <ac:chgData name="Anoop Jaishankar" userId="S::ajaishankar@vmware.com::95a5442f-fee8-4cb3-a16a-5a9f178a6de5" providerId="AD" clId="Web-{29E1D116-8DB0-469C-99C0-3F38D5947B9B}" dt="2022-04-07T21:10:32.562" v="20"/>
          <ac:picMkLst>
            <pc:docMk/>
            <pc:sldMk cId="2461443310" sldId="2026819530"/>
            <ac:picMk id="13" creationId="{8B2E5002-BEAF-5956-DA33-250959FBC3F4}"/>
          </ac:picMkLst>
        </pc:picChg>
        <pc:picChg chg="add del mod">
          <ac:chgData name="Anoop Jaishankar" userId="S::ajaishankar@vmware.com::95a5442f-fee8-4cb3-a16a-5a9f178a6de5" providerId="AD" clId="Web-{29E1D116-8DB0-469C-99C0-3F38D5947B9B}" dt="2022-04-07T21:16:54.229" v="32"/>
          <ac:picMkLst>
            <pc:docMk/>
            <pc:sldMk cId="2461443310" sldId="2026819530"/>
            <ac:picMk id="14" creationId="{86D7466C-7D4F-AF06-ED51-1AD6AFF321F7}"/>
          </ac:picMkLst>
        </pc:picChg>
        <pc:picChg chg="add del mod">
          <ac:chgData name="Anoop Jaishankar" userId="S::ajaishankar@vmware.com::95a5442f-fee8-4cb3-a16a-5a9f178a6de5" providerId="AD" clId="Web-{29E1D116-8DB0-469C-99C0-3F38D5947B9B}" dt="2022-04-07T21:17:12.808" v="36"/>
          <ac:picMkLst>
            <pc:docMk/>
            <pc:sldMk cId="2461443310" sldId="2026819530"/>
            <ac:picMk id="15" creationId="{76CE5DC2-3126-04D0-B603-73193FB34263}"/>
          </ac:picMkLst>
        </pc:picChg>
        <pc:picChg chg="add mod">
          <ac:chgData name="Anoop Jaishankar" userId="S::ajaishankar@vmware.com::95a5442f-fee8-4cb3-a16a-5a9f178a6de5" providerId="AD" clId="Web-{29E1D116-8DB0-469C-99C0-3F38D5947B9B}" dt="2022-04-07T21:17:59.669" v="41" actId="1076"/>
          <ac:picMkLst>
            <pc:docMk/>
            <pc:sldMk cId="2461443310" sldId="2026819530"/>
            <ac:picMk id="16" creationId="{DE79D71D-3EAC-9BBB-667A-0710B9758362}"/>
          </ac:picMkLst>
        </pc:picChg>
      </pc:sldChg>
      <pc:sldChg chg="modSp">
        <pc:chgData name="Anoop Jaishankar" userId="S::ajaishankar@vmware.com::95a5442f-fee8-4cb3-a16a-5a9f178a6de5" providerId="AD" clId="Web-{29E1D116-8DB0-469C-99C0-3F38D5947B9B}" dt="2022-04-07T21:19:16.155" v="45" actId="1076"/>
        <pc:sldMkLst>
          <pc:docMk/>
          <pc:sldMk cId="265700243" sldId="2026819534"/>
        </pc:sldMkLst>
        <pc:spChg chg="mod">
          <ac:chgData name="Anoop Jaishankar" userId="S::ajaishankar@vmware.com::95a5442f-fee8-4cb3-a16a-5a9f178a6de5" providerId="AD" clId="Web-{29E1D116-8DB0-469C-99C0-3F38D5947B9B}" dt="2022-04-07T21:19:12.671" v="44" actId="1076"/>
          <ac:spMkLst>
            <pc:docMk/>
            <pc:sldMk cId="265700243" sldId="2026819534"/>
            <ac:spMk id="3" creationId="{EAEB9B45-F575-DF4C-977F-B2FB8E10CE41}"/>
          </ac:spMkLst>
        </pc:spChg>
        <pc:spChg chg="mod">
          <ac:chgData name="Anoop Jaishankar" userId="S::ajaishankar@vmware.com::95a5442f-fee8-4cb3-a16a-5a9f178a6de5" providerId="AD" clId="Web-{29E1D116-8DB0-469C-99C0-3F38D5947B9B}" dt="2022-04-07T21:19:16.155" v="45" actId="1076"/>
          <ac:spMkLst>
            <pc:docMk/>
            <pc:sldMk cId="265700243" sldId="2026819534"/>
            <ac:spMk id="7" creationId="{AD9140B1-E246-D214-5F84-91933D2DE47A}"/>
          </ac:spMkLst>
        </pc:spChg>
      </pc:sldChg>
    </pc:docChg>
  </pc:docChgLst>
  <pc:docChgLst>
    <pc:chgData name="Anoop Jaishankar" userId="S::ajaishankar@vmware.com::95a5442f-fee8-4cb3-a16a-5a9f178a6de5" providerId="AD" clId="Web-{ED4F8B56-5DF1-47D8-BADC-3CAA55C11876}"/>
    <pc:docChg chg="addSld modSld">
      <pc:chgData name="Anoop Jaishankar" userId="S::ajaishankar@vmware.com::95a5442f-fee8-4cb3-a16a-5a9f178a6de5" providerId="AD" clId="Web-{ED4F8B56-5DF1-47D8-BADC-3CAA55C11876}" dt="2022-04-07T17:13:59.213" v="39" actId="1076"/>
      <pc:docMkLst>
        <pc:docMk/>
      </pc:docMkLst>
      <pc:sldChg chg="addSp delSp modSp add replId">
        <pc:chgData name="Anoop Jaishankar" userId="S::ajaishankar@vmware.com::95a5442f-fee8-4cb3-a16a-5a9f178a6de5" providerId="AD" clId="Web-{ED4F8B56-5DF1-47D8-BADC-3CAA55C11876}" dt="2022-04-07T17:13:59.213" v="39" actId="1076"/>
        <pc:sldMkLst>
          <pc:docMk/>
          <pc:sldMk cId="311446345" sldId="2026819532"/>
        </pc:sldMkLst>
        <pc:spChg chg="mod">
          <ac:chgData name="Anoop Jaishankar" userId="S::ajaishankar@vmware.com::95a5442f-fee8-4cb3-a16a-5a9f178a6de5" providerId="AD" clId="Web-{ED4F8B56-5DF1-47D8-BADC-3CAA55C11876}" dt="2022-04-07T17:12:12.960" v="25" actId="20577"/>
          <ac:spMkLst>
            <pc:docMk/>
            <pc:sldMk cId="311446345" sldId="2026819532"/>
            <ac:spMk id="3" creationId="{EAEB9B45-F575-DF4C-977F-B2FB8E10CE41}"/>
          </ac:spMkLst>
        </pc:spChg>
        <pc:spChg chg="del">
          <ac:chgData name="Anoop Jaishankar" userId="S::ajaishankar@vmware.com::95a5442f-fee8-4cb3-a16a-5a9f178a6de5" providerId="AD" clId="Web-{ED4F8B56-5DF1-47D8-BADC-3CAA55C11876}" dt="2022-04-07T17:12:28.663" v="36"/>
          <ac:spMkLst>
            <pc:docMk/>
            <pc:sldMk cId="311446345" sldId="2026819532"/>
            <ac:spMk id="5" creationId="{D95C0E36-6E39-E14F-9F40-AE20DE93F98F}"/>
          </ac:spMkLst>
        </pc:spChg>
        <pc:spChg chg="add mod">
          <ac:chgData name="Anoop Jaishankar" userId="S::ajaishankar@vmware.com::95a5442f-fee8-4cb3-a16a-5a9f178a6de5" providerId="AD" clId="Web-{ED4F8B56-5DF1-47D8-BADC-3CAA55C11876}" dt="2022-04-07T17:12:22.757" v="34" actId="20577"/>
          <ac:spMkLst>
            <pc:docMk/>
            <pc:sldMk cId="311446345" sldId="2026819532"/>
            <ac:spMk id="7" creationId="{AD9140B1-E246-D214-5F84-91933D2DE47A}"/>
          </ac:spMkLst>
        </pc:spChg>
        <pc:spChg chg="add del">
          <ac:chgData name="Anoop Jaishankar" userId="S::ajaishankar@vmware.com::95a5442f-fee8-4cb3-a16a-5a9f178a6de5" providerId="AD" clId="Web-{ED4F8B56-5DF1-47D8-BADC-3CAA55C11876}" dt="2022-04-07T17:12:26.601" v="35"/>
          <ac:spMkLst>
            <pc:docMk/>
            <pc:sldMk cId="311446345" sldId="2026819532"/>
            <ac:spMk id="8" creationId="{DD52FC34-142D-C14C-76F6-F8485DF566D0}"/>
          </ac:spMkLst>
        </pc:spChg>
        <pc:picChg chg="add mod">
          <ac:chgData name="Anoop Jaishankar" userId="S::ajaishankar@vmware.com::95a5442f-fee8-4cb3-a16a-5a9f178a6de5" providerId="AD" clId="Web-{ED4F8B56-5DF1-47D8-BADC-3CAA55C11876}" dt="2022-04-07T17:13:59.213" v="39" actId="1076"/>
          <ac:picMkLst>
            <pc:docMk/>
            <pc:sldMk cId="311446345" sldId="2026819532"/>
            <ac:picMk id="9" creationId="{73C0A5D8-2B2A-C89B-8F74-9ABA7A34ACC5}"/>
          </ac:picMkLst>
        </pc:picChg>
      </pc:sldChg>
    </pc:docChg>
  </pc:docChgLst>
  <pc:docChgLst>
    <pc:chgData name="John Manferdelli" userId="fc0ef8cf-410a-4fff-afa7-0827a57dcd7c" providerId="ADAL" clId="{2F0C0C65-C17A-4AFF-910A-20A02F4E2E34}"/>
    <pc:docChg chg="undo custSel modSld sldOrd">
      <pc:chgData name="John Manferdelli" userId="fc0ef8cf-410a-4fff-afa7-0827a57dcd7c" providerId="ADAL" clId="{2F0C0C65-C17A-4AFF-910A-20A02F4E2E34}" dt="2022-12-14T23:31:49.681" v="122" actId="1076"/>
      <pc:docMkLst>
        <pc:docMk/>
      </pc:docMkLst>
      <pc:sldChg chg="ord">
        <pc:chgData name="John Manferdelli" userId="fc0ef8cf-410a-4fff-afa7-0827a57dcd7c" providerId="ADAL" clId="{2F0C0C65-C17A-4AFF-910A-20A02F4E2E34}" dt="2022-12-14T23:29:47.927" v="64"/>
        <pc:sldMkLst>
          <pc:docMk/>
          <pc:sldMk cId="4046915778" sldId="2026819528"/>
        </pc:sldMkLst>
      </pc:sldChg>
      <pc:sldChg chg="modSp mod ord">
        <pc:chgData name="John Manferdelli" userId="fc0ef8cf-410a-4fff-afa7-0827a57dcd7c" providerId="ADAL" clId="{2F0C0C65-C17A-4AFF-910A-20A02F4E2E34}" dt="2022-12-14T23:30:07.461" v="66"/>
        <pc:sldMkLst>
          <pc:docMk/>
          <pc:sldMk cId="265700243" sldId="2026819534"/>
        </pc:sldMkLst>
        <pc:spChg chg="mod">
          <ac:chgData name="John Manferdelli" userId="fc0ef8cf-410a-4fff-afa7-0827a57dcd7c" providerId="ADAL" clId="{2F0C0C65-C17A-4AFF-910A-20A02F4E2E34}" dt="2022-12-14T23:28:38.694" v="62" actId="20577"/>
          <ac:spMkLst>
            <pc:docMk/>
            <pc:sldMk cId="265700243" sldId="2026819534"/>
            <ac:spMk id="3" creationId="{EAEB9B45-F575-DF4C-977F-B2FB8E10CE41}"/>
          </ac:spMkLst>
        </pc:spChg>
      </pc:sldChg>
      <pc:sldChg chg="modSp mod">
        <pc:chgData name="John Manferdelli" userId="fc0ef8cf-410a-4fff-afa7-0827a57dcd7c" providerId="ADAL" clId="{2F0C0C65-C17A-4AFF-910A-20A02F4E2E34}" dt="2022-12-14T23:31:49.681" v="122" actId="1076"/>
        <pc:sldMkLst>
          <pc:docMk/>
          <pc:sldMk cId="2855006757" sldId="2026819545"/>
        </pc:sldMkLst>
        <pc:spChg chg="mod">
          <ac:chgData name="John Manferdelli" userId="fc0ef8cf-410a-4fff-afa7-0827a57dcd7c" providerId="ADAL" clId="{2F0C0C65-C17A-4AFF-910A-20A02F4E2E34}" dt="2022-12-14T23:31:44.980" v="121" actId="1035"/>
          <ac:spMkLst>
            <pc:docMk/>
            <pc:sldMk cId="2855006757" sldId="2026819545"/>
            <ac:spMk id="4" creationId="{B69BCEC5-A8E1-BFC1-F220-3D9205B9B2E7}"/>
          </ac:spMkLst>
        </pc:spChg>
        <pc:spChg chg="mod">
          <ac:chgData name="John Manferdelli" userId="fc0ef8cf-410a-4fff-afa7-0827a57dcd7c" providerId="ADAL" clId="{2F0C0C65-C17A-4AFF-910A-20A02F4E2E34}" dt="2022-12-14T23:31:35.800" v="93" actId="1036"/>
          <ac:spMkLst>
            <pc:docMk/>
            <pc:sldMk cId="2855006757" sldId="2026819545"/>
            <ac:spMk id="58" creationId="{DB58F901-5C59-FC69-15DB-62387EFE198C}"/>
          </ac:spMkLst>
        </pc:spChg>
        <pc:spChg chg="mod">
          <ac:chgData name="John Manferdelli" userId="fc0ef8cf-410a-4fff-afa7-0827a57dcd7c" providerId="ADAL" clId="{2F0C0C65-C17A-4AFF-910A-20A02F4E2E34}" dt="2022-12-14T23:31:35.800" v="93" actId="1036"/>
          <ac:spMkLst>
            <pc:docMk/>
            <pc:sldMk cId="2855006757" sldId="2026819545"/>
            <ac:spMk id="68" creationId="{DBCA2BAF-6B6F-68E6-40D6-7E7B3AB6F512}"/>
          </ac:spMkLst>
        </pc:spChg>
        <pc:spChg chg="mod">
          <ac:chgData name="John Manferdelli" userId="fc0ef8cf-410a-4fff-afa7-0827a57dcd7c" providerId="ADAL" clId="{2F0C0C65-C17A-4AFF-910A-20A02F4E2E34}" dt="2022-12-14T23:31:49.681" v="122" actId="1076"/>
          <ac:spMkLst>
            <pc:docMk/>
            <pc:sldMk cId="2855006757" sldId="2026819545"/>
            <ac:spMk id="70" creationId="{CC5A10F2-1C36-BE7A-B394-4EBDCEAB63CC}"/>
          </ac:spMkLst>
        </pc:spChg>
        <pc:grpChg chg="mod">
          <ac:chgData name="John Manferdelli" userId="fc0ef8cf-410a-4fff-afa7-0827a57dcd7c" providerId="ADAL" clId="{2F0C0C65-C17A-4AFF-910A-20A02F4E2E34}" dt="2022-12-14T23:31:14.290" v="67" actId="1076"/>
          <ac:grpSpMkLst>
            <pc:docMk/>
            <pc:sldMk cId="2855006757" sldId="2026819545"/>
            <ac:grpSpMk id="6" creationId="{CCF8EAA8-F9E2-27C0-BBAA-D82C81124521}"/>
          </ac:grpSpMkLst>
        </pc:grpChg>
        <pc:cxnChg chg="mod">
          <ac:chgData name="John Manferdelli" userId="fc0ef8cf-410a-4fff-afa7-0827a57dcd7c" providerId="ADAL" clId="{2F0C0C65-C17A-4AFF-910A-20A02F4E2E34}" dt="2022-12-14T23:31:35.800" v="93" actId="1036"/>
          <ac:cxnSpMkLst>
            <pc:docMk/>
            <pc:sldMk cId="2855006757" sldId="2026819545"/>
            <ac:cxnSpMk id="67" creationId="{C9010E47-D225-09DE-FA85-D9E75AEEA31D}"/>
          </ac:cxnSpMkLst>
        </pc:cxnChg>
        <pc:cxnChg chg="mod">
          <ac:chgData name="John Manferdelli" userId="fc0ef8cf-410a-4fff-afa7-0827a57dcd7c" providerId="ADAL" clId="{2F0C0C65-C17A-4AFF-910A-20A02F4E2E34}" dt="2022-12-14T23:31:35.800" v="93" actId="1036"/>
          <ac:cxnSpMkLst>
            <pc:docMk/>
            <pc:sldMk cId="2855006757" sldId="2026819545"/>
            <ac:cxnSpMk id="71" creationId="{D9654083-DDEC-08AC-FD0F-9330927286AB}"/>
          </ac:cxnSpMkLst>
        </pc:cxnChg>
        <pc:cxnChg chg="mod">
          <ac:chgData name="John Manferdelli" userId="fc0ef8cf-410a-4fff-afa7-0827a57dcd7c" providerId="ADAL" clId="{2F0C0C65-C17A-4AFF-910A-20A02F4E2E34}" dt="2022-12-14T23:31:35.800" v="93" actId="1036"/>
          <ac:cxnSpMkLst>
            <pc:docMk/>
            <pc:sldMk cId="2855006757" sldId="2026819545"/>
            <ac:cxnSpMk id="73" creationId="{2A5F9034-77E8-44B3-4CAF-D5987980004C}"/>
          </ac:cxnSpMkLst>
        </pc:cxnChg>
      </pc:sldChg>
      <pc:sldChg chg="modSp mod ord">
        <pc:chgData name="John Manferdelli" userId="fc0ef8cf-410a-4fff-afa7-0827a57dcd7c" providerId="ADAL" clId="{2F0C0C65-C17A-4AFF-910A-20A02F4E2E34}" dt="2022-12-14T23:27:31.172" v="42" actId="20577"/>
        <pc:sldMkLst>
          <pc:docMk/>
          <pc:sldMk cId="3639554501" sldId="2026819577"/>
        </pc:sldMkLst>
        <pc:spChg chg="mod">
          <ac:chgData name="John Manferdelli" userId="fc0ef8cf-410a-4fff-afa7-0827a57dcd7c" providerId="ADAL" clId="{2F0C0C65-C17A-4AFF-910A-20A02F4E2E34}" dt="2022-12-14T23:27:31.172" v="42" actId="20577"/>
          <ac:spMkLst>
            <pc:docMk/>
            <pc:sldMk cId="3639554501" sldId="2026819577"/>
            <ac:spMk id="2" creationId="{E0973822-AF0B-4979-924D-1C20AB7E5D3F}"/>
          </ac:spMkLst>
        </pc:spChg>
      </pc:sldChg>
    </pc:docChg>
  </pc:docChgLst>
  <pc:docChgLst>
    <pc:chgData name="Anoop Jaishankar" userId="S::ajaishankar@vmware.com::95a5442f-fee8-4cb3-a16a-5a9f178a6de5" providerId="AD" clId="Web-{20FFB294-5AAC-49A6-B29D-EF156615F31D}"/>
    <pc:docChg chg="addSld modSld sldOrd">
      <pc:chgData name="Anoop Jaishankar" userId="S::ajaishankar@vmware.com::95a5442f-fee8-4cb3-a16a-5a9f178a6de5" providerId="AD" clId="Web-{20FFB294-5AAC-49A6-B29D-EF156615F31D}" dt="2022-04-07T16:43:57.946" v="194" actId="20577"/>
      <pc:docMkLst>
        <pc:docMk/>
      </pc:docMkLst>
      <pc:sldChg chg="addSp delSp modSp add ord replId">
        <pc:chgData name="Anoop Jaishankar" userId="S::ajaishankar@vmware.com::95a5442f-fee8-4cb3-a16a-5a9f178a6de5" providerId="AD" clId="Web-{20FFB294-5AAC-49A6-B29D-EF156615F31D}" dt="2022-04-07T16:43:57.946" v="194" actId="20577"/>
        <pc:sldMkLst>
          <pc:docMk/>
          <pc:sldMk cId="2461443310" sldId="2026819530"/>
        </pc:sldMkLst>
        <pc:spChg chg="mod">
          <ac:chgData name="Anoop Jaishankar" userId="S::ajaishankar@vmware.com::95a5442f-fee8-4cb3-a16a-5a9f178a6de5" providerId="AD" clId="Web-{20FFB294-5AAC-49A6-B29D-EF156615F31D}" dt="2022-04-07T16:39:25.593" v="29" actId="20577"/>
          <ac:spMkLst>
            <pc:docMk/>
            <pc:sldMk cId="2461443310" sldId="2026819530"/>
            <ac:spMk id="2" creationId="{F60E2652-1BD9-5545-A120-48F537B731DD}"/>
          </ac:spMkLst>
        </pc:spChg>
        <pc:spChg chg="add del mod">
          <ac:chgData name="Anoop Jaishankar" userId="S::ajaishankar@vmware.com::95a5442f-fee8-4cb3-a16a-5a9f178a6de5" providerId="AD" clId="Web-{20FFB294-5AAC-49A6-B29D-EF156615F31D}" dt="2022-04-07T16:43:57.946" v="194" actId="20577"/>
          <ac:spMkLst>
            <pc:docMk/>
            <pc:sldMk cId="2461443310" sldId="2026819530"/>
            <ac:spMk id="3" creationId="{EAEB9B45-F575-DF4C-977F-B2FB8E10CE41}"/>
          </ac:spMkLst>
        </pc:spChg>
        <pc:spChg chg="add">
          <ac:chgData name="Anoop Jaishankar" userId="S::ajaishankar@vmware.com::95a5442f-fee8-4cb3-a16a-5a9f178a6de5" providerId="AD" clId="Web-{20FFB294-5AAC-49A6-B29D-EF156615F31D}" dt="2022-04-07T16:39:07.108" v="1"/>
          <ac:spMkLst>
            <pc:docMk/>
            <pc:sldMk cId="2461443310" sldId="2026819530"/>
            <ac:spMk id="5" creationId="{E9D70583-A948-216A-3C1C-16ABC0F5190D}"/>
          </ac:spMkLst>
        </pc:spChg>
        <pc:spChg chg="add del mod">
          <ac:chgData name="Anoop Jaishankar" userId="S::ajaishankar@vmware.com::95a5442f-fee8-4cb3-a16a-5a9f178a6de5" providerId="AD" clId="Web-{20FFB294-5AAC-49A6-B29D-EF156615F31D}" dt="2022-04-07T16:40:55.971" v="42"/>
          <ac:spMkLst>
            <pc:docMk/>
            <pc:sldMk cId="2461443310" sldId="2026819530"/>
            <ac:spMk id="8" creationId="{2DE255B4-C286-D6BD-458A-496C46378AF0}"/>
          </ac:spMkLst>
        </pc:spChg>
        <pc:picChg chg="add mod">
          <ac:chgData name="Anoop Jaishankar" userId="S::ajaishankar@vmware.com::95a5442f-fee8-4cb3-a16a-5a9f178a6de5" providerId="AD" clId="Web-{20FFB294-5AAC-49A6-B29D-EF156615F31D}" dt="2022-04-07T16:41:03.049" v="43" actId="14100"/>
          <ac:picMkLst>
            <pc:docMk/>
            <pc:sldMk cId="2461443310" sldId="2026819530"/>
            <ac:picMk id="6" creationId="{507FE302-C346-B8C2-E0A0-DDB4CBAB5AA9}"/>
          </ac:picMkLst>
        </pc:picChg>
      </pc:sldChg>
    </pc:docChg>
  </pc:docChgLst>
  <pc:docChgLst>
    <pc:chgData name="Chris Ramming" userId="3d35cccf-6672-4c88-a989-5381d970abfd" providerId="ADAL" clId="{DE689738-B505-49A5-B0BA-86B6E3863C78}"/>
    <pc:docChg chg="undo custSel addSld delSld modSld sldOrd addSection modSection">
      <pc:chgData name="Chris Ramming" userId="3d35cccf-6672-4c88-a989-5381d970abfd" providerId="ADAL" clId="{DE689738-B505-49A5-B0BA-86B6E3863C78}" dt="2022-12-15T00:34:38.466" v="333"/>
      <pc:docMkLst>
        <pc:docMk/>
      </pc:docMkLst>
      <pc:sldChg chg="ord">
        <pc:chgData name="Chris Ramming" userId="3d35cccf-6672-4c88-a989-5381d970abfd" providerId="ADAL" clId="{DE689738-B505-49A5-B0BA-86B6E3863C78}" dt="2022-12-14T23:43:43.434" v="3"/>
        <pc:sldMkLst>
          <pc:docMk/>
          <pc:sldMk cId="3211409328" sldId="2026819500"/>
        </pc:sldMkLst>
      </pc:sldChg>
      <pc:sldChg chg="modSp mod ord addCm">
        <pc:chgData name="Chris Ramming" userId="3d35cccf-6672-4c88-a989-5381d970abfd" providerId="ADAL" clId="{DE689738-B505-49A5-B0BA-86B6E3863C78}" dt="2022-12-15T00:08:50.142" v="159"/>
        <pc:sldMkLst>
          <pc:docMk/>
          <pc:sldMk cId="265700243" sldId="2026819534"/>
        </pc:sldMkLst>
        <pc:spChg chg="mod">
          <ac:chgData name="Chris Ramming" userId="3d35cccf-6672-4c88-a989-5381d970abfd" providerId="ADAL" clId="{DE689738-B505-49A5-B0BA-86B6E3863C78}" dt="2022-12-14T23:59:51.128" v="155" actId="20577"/>
          <ac:spMkLst>
            <pc:docMk/>
            <pc:sldMk cId="265700243" sldId="2026819534"/>
            <ac:spMk id="3" creationId="{EAEB9B45-F575-DF4C-977F-B2FB8E10CE41}"/>
          </ac:spMkLst>
        </pc:spChg>
        <pc:spChg chg="mod">
          <ac:chgData name="Chris Ramming" userId="3d35cccf-6672-4c88-a989-5381d970abfd" providerId="ADAL" clId="{DE689738-B505-49A5-B0BA-86B6E3863C78}" dt="2022-12-15T00:02:47.754" v="156" actId="14100"/>
          <ac:spMkLst>
            <pc:docMk/>
            <pc:sldMk cId="265700243" sldId="2026819534"/>
            <ac:spMk id="5" creationId="{D038564A-00C7-A9FC-A055-2A23A48B450E}"/>
          </ac:spMkLst>
        </pc:spChg>
      </pc:sldChg>
      <pc:sldChg chg="ord">
        <pc:chgData name="Chris Ramming" userId="3d35cccf-6672-4c88-a989-5381d970abfd" providerId="ADAL" clId="{DE689738-B505-49A5-B0BA-86B6E3863C78}" dt="2022-12-15T00:32:37.881" v="319"/>
        <pc:sldMkLst>
          <pc:docMk/>
          <pc:sldMk cId="3703329349" sldId="2026819544"/>
        </pc:sldMkLst>
      </pc:sldChg>
      <pc:sldChg chg="addSp delSp modSp mod ord addCm">
        <pc:chgData name="Chris Ramming" userId="3d35cccf-6672-4c88-a989-5381d970abfd" providerId="ADAL" clId="{DE689738-B505-49A5-B0BA-86B6E3863C78}" dt="2022-12-15T00:34:38.466" v="333"/>
        <pc:sldMkLst>
          <pc:docMk/>
          <pc:sldMk cId="2855006757" sldId="2026819545"/>
        </pc:sldMkLst>
        <pc:spChg chg="add del mod">
          <ac:chgData name="Chris Ramming" userId="3d35cccf-6672-4c88-a989-5381d970abfd" providerId="ADAL" clId="{DE689738-B505-49A5-B0BA-86B6E3863C78}" dt="2022-12-15T00:10:27.955" v="260" actId="478"/>
          <ac:spMkLst>
            <pc:docMk/>
            <pc:sldMk cId="2855006757" sldId="2026819545"/>
            <ac:spMk id="2" creationId="{F6CD3AE1-C397-5113-C19C-35370358BCB5}"/>
          </ac:spMkLst>
        </pc:spChg>
        <pc:spChg chg="mod">
          <ac:chgData name="Chris Ramming" userId="3d35cccf-6672-4c88-a989-5381d970abfd" providerId="ADAL" clId="{DE689738-B505-49A5-B0BA-86B6E3863C78}" dt="2022-12-15T00:33:59.513" v="332" actId="20577"/>
          <ac:spMkLst>
            <pc:docMk/>
            <pc:sldMk cId="2855006757" sldId="2026819545"/>
            <ac:spMk id="52" creationId="{6AA10A26-683D-087A-2766-F81B0A714A89}"/>
          </ac:spMkLst>
        </pc:spChg>
        <pc:spChg chg="mod">
          <ac:chgData name="Chris Ramming" userId="3d35cccf-6672-4c88-a989-5381d970abfd" providerId="ADAL" clId="{DE689738-B505-49A5-B0BA-86B6E3863C78}" dt="2022-12-14T23:58:00.268" v="147" actId="1036"/>
          <ac:spMkLst>
            <pc:docMk/>
            <pc:sldMk cId="2855006757" sldId="2026819545"/>
            <ac:spMk id="68" creationId="{DBCA2BAF-6B6F-68E6-40D6-7E7B3AB6F512}"/>
          </ac:spMkLst>
        </pc:spChg>
        <pc:spChg chg="mod">
          <ac:chgData name="Chris Ramming" userId="3d35cccf-6672-4c88-a989-5381d970abfd" providerId="ADAL" clId="{DE689738-B505-49A5-B0BA-86B6E3863C78}" dt="2022-12-14T23:58:00.268" v="147" actId="1036"/>
          <ac:spMkLst>
            <pc:docMk/>
            <pc:sldMk cId="2855006757" sldId="2026819545"/>
            <ac:spMk id="70" creationId="{CC5A10F2-1C36-BE7A-B394-4EBDCEAB63CC}"/>
          </ac:spMkLst>
        </pc:spChg>
      </pc:sldChg>
      <pc:sldChg chg="ord addCm">
        <pc:chgData name="Chris Ramming" userId="3d35cccf-6672-4c88-a989-5381d970abfd" providerId="ADAL" clId="{DE689738-B505-49A5-B0BA-86B6E3863C78}" dt="2022-12-15T00:27:57.982" v="298"/>
        <pc:sldMkLst>
          <pc:docMk/>
          <pc:sldMk cId="3942040527" sldId="2026819546"/>
        </pc:sldMkLst>
      </pc:sldChg>
      <pc:sldChg chg="ord">
        <pc:chgData name="Chris Ramming" userId="3d35cccf-6672-4c88-a989-5381d970abfd" providerId="ADAL" clId="{DE689738-B505-49A5-B0BA-86B6E3863C78}" dt="2022-12-15T00:32:45.918" v="321"/>
        <pc:sldMkLst>
          <pc:docMk/>
          <pc:sldMk cId="273795091" sldId="2026819547"/>
        </pc:sldMkLst>
      </pc:sldChg>
      <pc:sldChg chg="ord">
        <pc:chgData name="Chris Ramming" userId="3d35cccf-6672-4c88-a989-5381d970abfd" providerId="ADAL" clId="{DE689738-B505-49A5-B0BA-86B6E3863C78}" dt="2022-12-15T00:32:11.060" v="316"/>
        <pc:sldMkLst>
          <pc:docMk/>
          <pc:sldMk cId="2935247887" sldId="2026819557"/>
        </pc:sldMkLst>
      </pc:sldChg>
      <pc:sldChg chg="modSp mod ord">
        <pc:chgData name="Chris Ramming" userId="3d35cccf-6672-4c88-a989-5381d970abfd" providerId="ADAL" clId="{DE689738-B505-49A5-B0BA-86B6E3863C78}" dt="2022-12-15T00:26:43.749" v="294"/>
        <pc:sldMkLst>
          <pc:docMk/>
          <pc:sldMk cId="1489858611" sldId="2026819562"/>
        </pc:sldMkLst>
        <pc:spChg chg="mod">
          <ac:chgData name="Chris Ramming" userId="3d35cccf-6672-4c88-a989-5381d970abfd" providerId="ADAL" clId="{DE689738-B505-49A5-B0BA-86B6E3863C78}" dt="2022-12-14T23:46:23.704" v="48" actId="20577"/>
          <ac:spMkLst>
            <pc:docMk/>
            <pc:sldMk cId="1489858611" sldId="2026819562"/>
            <ac:spMk id="2" creationId="{E0973822-AF0B-4979-924D-1C20AB7E5D3F}"/>
          </ac:spMkLst>
        </pc:spChg>
        <pc:spChg chg="mod">
          <ac:chgData name="Chris Ramming" userId="3d35cccf-6672-4c88-a989-5381d970abfd" providerId="ADAL" clId="{DE689738-B505-49A5-B0BA-86B6E3863C78}" dt="2022-12-14T23:49:19.116" v="55" actId="20577"/>
          <ac:spMkLst>
            <pc:docMk/>
            <pc:sldMk cId="1489858611" sldId="2026819562"/>
            <ac:spMk id="3" creationId="{E52B45F6-7C57-5AD3-1689-BB5F315EC157}"/>
          </ac:spMkLst>
        </pc:spChg>
        <pc:spChg chg="mod">
          <ac:chgData name="Chris Ramming" userId="3d35cccf-6672-4c88-a989-5381d970abfd" providerId="ADAL" clId="{DE689738-B505-49A5-B0BA-86B6E3863C78}" dt="2022-12-14T23:49:30.794" v="64" actId="20577"/>
          <ac:spMkLst>
            <pc:docMk/>
            <pc:sldMk cId="1489858611" sldId="2026819562"/>
            <ac:spMk id="4" creationId="{9E4E519F-3737-F379-EB7D-78DD05EC2B17}"/>
          </ac:spMkLst>
        </pc:spChg>
        <pc:spChg chg="mod">
          <ac:chgData name="Chris Ramming" userId="3d35cccf-6672-4c88-a989-5381d970abfd" providerId="ADAL" clId="{DE689738-B505-49A5-B0BA-86B6E3863C78}" dt="2022-12-14T23:49:33.857" v="67" actId="20577"/>
          <ac:spMkLst>
            <pc:docMk/>
            <pc:sldMk cId="1489858611" sldId="2026819562"/>
            <ac:spMk id="5" creationId="{7DCEA248-9257-2344-6982-99820A622894}"/>
          </ac:spMkLst>
        </pc:spChg>
        <pc:spChg chg="mod">
          <ac:chgData name="Chris Ramming" userId="3d35cccf-6672-4c88-a989-5381d970abfd" providerId="ADAL" clId="{DE689738-B505-49A5-B0BA-86B6E3863C78}" dt="2022-12-14T23:49:27.347" v="61" actId="20577"/>
          <ac:spMkLst>
            <pc:docMk/>
            <pc:sldMk cId="1489858611" sldId="2026819562"/>
            <ac:spMk id="6" creationId="{E1AB94AB-6A15-6734-E016-DEB1682FC314}"/>
          </ac:spMkLst>
        </pc:spChg>
        <pc:spChg chg="mod">
          <ac:chgData name="Chris Ramming" userId="3d35cccf-6672-4c88-a989-5381d970abfd" providerId="ADAL" clId="{DE689738-B505-49A5-B0BA-86B6E3863C78}" dt="2022-12-14T23:49:36.515" v="70" actId="20577"/>
          <ac:spMkLst>
            <pc:docMk/>
            <pc:sldMk cId="1489858611" sldId="2026819562"/>
            <ac:spMk id="8" creationId="{CD76A800-3FC6-37A4-8020-AC5F6D7C5B54}"/>
          </ac:spMkLst>
        </pc:spChg>
      </pc:sldChg>
      <pc:sldChg chg="mod ord modShow addCm">
        <pc:chgData name="Chris Ramming" userId="3d35cccf-6672-4c88-a989-5381d970abfd" providerId="ADAL" clId="{DE689738-B505-49A5-B0BA-86B6E3863C78}" dt="2022-12-15T00:25:57.315" v="290" actId="729"/>
        <pc:sldMkLst>
          <pc:docMk/>
          <pc:sldMk cId="3929061285" sldId="2026819563"/>
        </pc:sldMkLst>
      </pc:sldChg>
      <pc:sldChg chg="modSp mod ord">
        <pc:chgData name="Chris Ramming" userId="3d35cccf-6672-4c88-a989-5381d970abfd" providerId="ADAL" clId="{DE689738-B505-49A5-B0BA-86B6E3863C78}" dt="2022-12-15T00:26:43.749" v="294"/>
        <pc:sldMkLst>
          <pc:docMk/>
          <pc:sldMk cId="3255267440" sldId="2026819570"/>
        </pc:sldMkLst>
        <pc:spChg chg="mod">
          <ac:chgData name="Chris Ramming" userId="3d35cccf-6672-4c88-a989-5381d970abfd" providerId="ADAL" clId="{DE689738-B505-49A5-B0BA-86B6E3863C78}" dt="2022-12-14T23:46:35.131" v="49"/>
          <ac:spMkLst>
            <pc:docMk/>
            <pc:sldMk cId="3255267440" sldId="2026819570"/>
            <ac:spMk id="2" creationId="{E0973822-AF0B-4979-924D-1C20AB7E5D3F}"/>
          </ac:spMkLst>
        </pc:spChg>
        <pc:spChg chg="mod">
          <ac:chgData name="Chris Ramming" userId="3d35cccf-6672-4c88-a989-5381d970abfd" providerId="ADAL" clId="{DE689738-B505-49A5-B0BA-86B6E3863C78}" dt="2022-12-14T23:49:54.806" v="76" actId="20577"/>
          <ac:spMkLst>
            <pc:docMk/>
            <pc:sldMk cId="3255267440" sldId="2026819570"/>
            <ac:spMk id="9" creationId="{3890C287-4424-481B-2E8D-0658B0D97F62}"/>
          </ac:spMkLst>
        </pc:spChg>
        <pc:spChg chg="mod">
          <ac:chgData name="Chris Ramming" userId="3d35cccf-6672-4c88-a989-5381d970abfd" providerId="ADAL" clId="{DE689738-B505-49A5-B0BA-86B6E3863C78}" dt="2022-12-14T23:50:02.965" v="82" actId="20577"/>
          <ac:spMkLst>
            <pc:docMk/>
            <pc:sldMk cId="3255267440" sldId="2026819570"/>
            <ac:spMk id="10" creationId="{E71D62F4-52B7-8261-7603-DC0B299E22F0}"/>
          </ac:spMkLst>
        </pc:spChg>
        <pc:spChg chg="mod">
          <ac:chgData name="Chris Ramming" userId="3d35cccf-6672-4c88-a989-5381d970abfd" providerId="ADAL" clId="{DE689738-B505-49A5-B0BA-86B6E3863C78}" dt="2022-12-14T23:49:51.992" v="73" actId="20577"/>
          <ac:spMkLst>
            <pc:docMk/>
            <pc:sldMk cId="3255267440" sldId="2026819570"/>
            <ac:spMk id="11" creationId="{E00E8202-DE3B-6513-40FD-63DF44C44CFE}"/>
          </ac:spMkLst>
        </pc:spChg>
        <pc:spChg chg="mod">
          <ac:chgData name="Chris Ramming" userId="3d35cccf-6672-4c88-a989-5381d970abfd" providerId="ADAL" clId="{DE689738-B505-49A5-B0BA-86B6E3863C78}" dt="2022-12-14T23:49:58.821" v="79" actId="20577"/>
          <ac:spMkLst>
            <pc:docMk/>
            <pc:sldMk cId="3255267440" sldId="2026819570"/>
            <ac:spMk id="13" creationId="{5EB29C0A-32E7-C9CE-E4CB-D06264C52E67}"/>
          </ac:spMkLst>
        </pc:spChg>
      </pc:sldChg>
      <pc:sldChg chg="ord addCm">
        <pc:chgData name="Chris Ramming" userId="3d35cccf-6672-4c88-a989-5381d970abfd" providerId="ADAL" clId="{DE689738-B505-49A5-B0BA-86B6E3863C78}" dt="2022-12-15T00:24:55.437" v="287"/>
        <pc:sldMkLst>
          <pc:docMk/>
          <pc:sldMk cId="1680373879" sldId="2026819576"/>
        </pc:sldMkLst>
      </pc:sldChg>
      <pc:sldChg chg="modSp ord">
        <pc:chgData name="Chris Ramming" userId="3d35cccf-6672-4c88-a989-5381d970abfd" providerId="ADAL" clId="{DE689738-B505-49A5-B0BA-86B6E3863C78}" dt="2022-12-14T23:46:56.763" v="50" actId="20577"/>
        <pc:sldMkLst>
          <pc:docMk/>
          <pc:sldMk cId="3639554501" sldId="2026819577"/>
        </pc:sldMkLst>
        <pc:spChg chg="mod">
          <ac:chgData name="Chris Ramming" userId="3d35cccf-6672-4c88-a989-5381d970abfd" providerId="ADAL" clId="{DE689738-B505-49A5-B0BA-86B6E3863C78}" dt="2022-12-14T23:46:56.763" v="50" actId="20577"/>
          <ac:spMkLst>
            <pc:docMk/>
            <pc:sldMk cId="3639554501" sldId="2026819577"/>
            <ac:spMk id="13" creationId="{56ECAA6C-FFF3-C44C-B73A-AC238D119F1A}"/>
          </ac:spMkLst>
        </pc:spChg>
      </pc:sldChg>
      <pc:sldChg chg="add del">
        <pc:chgData name="Chris Ramming" userId="3d35cccf-6672-4c88-a989-5381d970abfd" providerId="ADAL" clId="{DE689738-B505-49A5-B0BA-86B6E3863C78}" dt="2022-12-14T23:56:01.912" v="84" actId="47"/>
        <pc:sldMkLst>
          <pc:docMk/>
          <pc:sldMk cId="574546908" sldId="2147470147"/>
        </pc:sldMkLst>
      </pc:sldChg>
    </pc:docChg>
  </pc:docChgLst>
  <pc:docChgLst>
    <pc:chgData name="Anoop Jaishankar" userId="S::ajaishankar@vmware.com::95a5442f-fee8-4cb3-a16a-5a9f178a6de5" providerId="AD" clId="Web-{F820F915-CCBA-493E-B2A4-A640D8E4466A}"/>
    <pc:docChg chg="addSld sldOrd">
      <pc:chgData name="Anoop Jaishankar" userId="S::ajaishankar@vmware.com::95a5442f-fee8-4cb3-a16a-5a9f178a6de5" providerId="AD" clId="Web-{F820F915-CCBA-493E-B2A4-A640D8E4466A}" dt="2022-04-07T18:07:55.178" v="3"/>
      <pc:docMkLst>
        <pc:docMk/>
      </pc:docMkLst>
      <pc:sldChg chg="add ord">
        <pc:chgData name="Anoop Jaishankar" userId="S::ajaishankar@vmware.com::95a5442f-fee8-4cb3-a16a-5a9f178a6de5" providerId="AD" clId="Web-{F820F915-CCBA-493E-B2A4-A640D8E4466A}" dt="2022-04-07T18:07:33.802" v="1"/>
        <pc:sldMkLst>
          <pc:docMk/>
          <pc:sldMk cId="265700243" sldId="2026819534"/>
        </pc:sldMkLst>
      </pc:sldChg>
      <pc:sldChg chg="add ord">
        <pc:chgData name="Anoop Jaishankar" userId="S::ajaishankar@vmware.com::95a5442f-fee8-4cb3-a16a-5a9f178a6de5" providerId="AD" clId="Web-{F820F915-CCBA-493E-B2A4-A640D8E4466A}" dt="2022-04-07T18:07:55.178" v="3"/>
        <pc:sldMkLst>
          <pc:docMk/>
          <pc:sldMk cId="1822455947" sldId="2026819535"/>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latin typeface="Metropolis" panose="00000500000000000000" pitchFamily="50"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B004553-04C5-4BB3-AD4E-8B2EF3CDDAF9}" type="datetimeFigureOut">
              <a:rPr lang="en-US" smtClean="0">
                <a:latin typeface="Metropolis" panose="00000500000000000000" pitchFamily="50" charset="0"/>
              </a:rPr>
              <a:t>4/17/23</a:t>
            </a:fld>
            <a:endParaRPr lang="en-US">
              <a:latin typeface="Metropolis" panose="00000500000000000000" pitchFamily="50" charset="0"/>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latin typeface="Metropolis" panose="00000500000000000000" pitchFamily="50" charset="0"/>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E6A881F-0910-47D3-BD01-4F68834EC353}" type="slidenum">
              <a:rPr lang="en-US" smtClean="0">
                <a:latin typeface="Metropolis" panose="00000500000000000000" pitchFamily="50" charset="0"/>
              </a:rPr>
              <a:t>‹#›</a:t>
            </a:fld>
            <a:endParaRPr lang="en-US">
              <a:latin typeface="Metropolis" panose="00000500000000000000" pitchFamily="50" charset="0"/>
            </a:endParaRPr>
          </a:p>
        </p:txBody>
      </p:sp>
    </p:spTree>
    <p:extLst>
      <p:ext uri="{BB962C8B-B14F-4D97-AF65-F5344CB8AC3E}">
        <p14:creationId xmlns:p14="http://schemas.microsoft.com/office/powerpoint/2010/main" val="3268667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svg>
</file>

<file path=ppt/media/image21.png>
</file>

<file path=ppt/media/image23.png>
</file>

<file path=ppt/media/image24.png>
</file>

<file path=ppt/media/image25.svg>
</file>

<file path=ppt/media/image3.png>
</file>

<file path=ppt/media/image4.sv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Metropolis" panose="00000500000000000000" pitchFamily="50" charset="0"/>
              </a:defRPr>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Metropolis" panose="00000500000000000000" pitchFamily="50" charset="0"/>
              </a:defRPr>
            </a:lvl1pPr>
          </a:lstStyle>
          <a:p>
            <a:fld id="{3CB6F0DB-E055-41D0-9102-627A646E4242}" type="datetimeFigureOut">
              <a:rPr lang="en-US" smtClean="0"/>
              <a:pPr/>
              <a:t>4/17/23</a:t>
            </a:fld>
            <a:endParaRPr lang="en-US"/>
          </a:p>
        </p:txBody>
      </p:sp>
      <p:sp>
        <p:nvSpPr>
          <p:cNvPr id="4" name="Slide Image Placeholder 3"/>
          <p:cNvSpPr>
            <a:spLocks noGrp="1" noRot="1" noChangeAspect="1"/>
          </p:cNvSpPr>
          <p:nvPr>
            <p:ph type="sldImg" idx="2"/>
          </p:nvPr>
        </p:nvSpPr>
        <p:spPr>
          <a:xfrm>
            <a:off x="788988" y="609600"/>
            <a:ext cx="5280025" cy="29718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457200" y="3810000"/>
            <a:ext cx="5943600" cy="4876800"/>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Metropolis" panose="00000500000000000000" pitchFamily="50" charset="0"/>
              </a:defRPr>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Metropolis" panose="00000500000000000000" pitchFamily="50" charset="0"/>
              </a:defRPr>
            </a:lvl1pPr>
          </a:lstStyle>
          <a:p>
            <a:fld id="{9F4FBC3A-A12C-40F9-BB8D-BC30C7901396}" type="slidenum">
              <a:rPr lang="en-US" smtClean="0"/>
              <a:pPr/>
              <a:t>‹#›</a:t>
            </a:fld>
            <a:endParaRPr lang="en-US"/>
          </a:p>
        </p:txBody>
      </p:sp>
    </p:spTree>
    <p:extLst>
      <p:ext uri="{BB962C8B-B14F-4D97-AF65-F5344CB8AC3E}">
        <p14:creationId xmlns:p14="http://schemas.microsoft.com/office/powerpoint/2010/main" val="2012909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etropolis" panose="00000500000000000000" pitchFamily="50" charset="0"/>
        <a:ea typeface="+mn-ea"/>
        <a:cs typeface="+mn-cs"/>
      </a:defRPr>
    </a:lvl1pPr>
    <a:lvl2pPr marL="457200" algn="l" defTabSz="914400" rtl="0" eaLnBrk="1" latinLnBrk="0" hangingPunct="1">
      <a:defRPr sz="1200" kern="1200">
        <a:solidFill>
          <a:schemeClr val="tx1"/>
        </a:solidFill>
        <a:latin typeface="Metropolis" panose="00000500000000000000" pitchFamily="50" charset="0"/>
        <a:ea typeface="+mn-ea"/>
        <a:cs typeface="+mn-cs"/>
      </a:defRPr>
    </a:lvl2pPr>
    <a:lvl3pPr marL="914400" algn="l" defTabSz="914400" rtl="0" eaLnBrk="1" latinLnBrk="0" hangingPunct="1">
      <a:defRPr sz="1200" kern="1200">
        <a:solidFill>
          <a:schemeClr val="tx1"/>
        </a:solidFill>
        <a:latin typeface="Metropolis" panose="00000500000000000000" pitchFamily="50" charset="0"/>
        <a:ea typeface="+mn-ea"/>
        <a:cs typeface="+mn-cs"/>
      </a:defRPr>
    </a:lvl3pPr>
    <a:lvl4pPr marL="1371600" algn="l" defTabSz="914400" rtl="0" eaLnBrk="1" latinLnBrk="0" hangingPunct="1">
      <a:defRPr sz="1200" kern="1200">
        <a:solidFill>
          <a:schemeClr val="tx1"/>
        </a:solidFill>
        <a:latin typeface="Metropolis" panose="00000500000000000000" pitchFamily="50" charset="0"/>
        <a:ea typeface="+mn-ea"/>
        <a:cs typeface="+mn-cs"/>
      </a:defRPr>
    </a:lvl4pPr>
    <a:lvl5pPr marL="1828800" algn="l" defTabSz="914400" rtl="0" eaLnBrk="1" latinLnBrk="0" hangingPunct="1">
      <a:defRPr sz="1200" kern="1200">
        <a:solidFill>
          <a:schemeClr val="tx1"/>
        </a:solidFill>
        <a:latin typeface="Metropolis" panose="00000500000000000000" pitchFamily="50"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pPr marL="285750" indent="-285750">
              <a:spcBef>
                <a:spcPts val="600"/>
              </a:spcBef>
              <a:buFont typeface="Arial" panose="020B0604020202020204" pitchFamily="34" charset="0"/>
              <a:buChar char="•"/>
            </a:pPr>
            <a:r>
              <a:rPr lang="en-US" sz="1400"/>
              <a:t>The ability to run programs locally and remotely that protect the integrity of the processing and the confidentiality of any data processed with the additional ability to “prove” over an insecure communications channel all these properties to a remote entity;  this allows data to be shared securely between remotely located secure compartments.</a:t>
            </a:r>
          </a:p>
          <a:p>
            <a:pPr marL="285750" indent="-285750">
              <a:spcBef>
                <a:spcPts val="600"/>
              </a:spcBef>
              <a:buFont typeface="Arial" panose="020B0604020202020204" pitchFamily="34" charset="0"/>
              <a:buChar char="•"/>
            </a:pPr>
            <a:endParaRPr lang="en-US" sz="1400"/>
          </a:p>
          <a:p>
            <a:pPr marL="285750" indent="-285750">
              <a:spcBef>
                <a:spcPts val="600"/>
              </a:spcBef>
              <a:buFont typeface="Arial" panose="020B0604020202020204" pitchFamily="34" charset="0"/>
              <a:buChar char="•"/>
            </a:pPr>
            <a:r>
              <a:rPr lang="en-US" sz="1400"/>
              <a:t>Protects against:</a:t>
            </a:r>
          </a:p>
          <a:p>
            <a:pPr marL="742950" lvl="1" indent="-285750">
              <a:spcBef>
                <a:spcPts val="600"/>
              </a:spcBef>
            </a:pPr>
            <a:r>
              <a:rPr lang="en-US" sz="1400"/>
              <a:t>Malicious or careless insiders (e.g.-admins)</a:t>
            </a:r>
          </a:p>
          <a:p>
            <a:pPr marL="742950" lvl="1" indent="-285750">
              <a:spcBef>
                <a:spcPts val="600"/>
              </a:spcBef>
            </a:pPr>
            <a:r>
              <a:rPr lang="en-US" sz="1400"/>
              <a:t>Malicious programs running on the same platform</a:t>
            </a:r>
          </a:p>
          <a:p>
            <a:pPr marL="742950" lvl="1" indent="-285750">
              <a:spcBef>
                <a:spcPts val="600"/>
              </a:spcBef>
            </a:pPr>
            <a:endParaRPr lang="en-US" sz="1400"/>
          </a:p>
          <a:p>
            <a:pPr marL="285750" indent="-285750">
              <a:spcBef>
                <a:spcPts val="600"/>
              </a:spcBef>
              <a:buFont typeface="Arial" panose="020B0604020202020204" pitchFamily="34" charset="0"/>
              <a:buChar char="•"/>
            </a:pPr>
            <a:r>
              <a:rPr lang="en-US" sz="1400"/>
              <a:t>The studied basic confidential computing mechanism requires four capabilities from a platform:</a:t>
            </a:r>
          </a:p>
          <a:p>
            <a:pPr marL="742950" lvl="1" indent="-285750">
              <a:spcBef>
                <a:spcPts val="600"/>
              </a:spcBef>
            </a:pPr>
            <a:r>
              <a:rPr lang="en-US" sz="1400"/>
              <a:t>The ability to isolate the address space and computation space of a designated program (an OS, application or container).</a:t>
            </a:r>
          </a:p>
          <a:p>
            <a:pPr marL="742950" lvl="1" indent="-285750">
              <a:spcBef>
                <a:spcPts val="600"/>
              </a:spcBef>
            </a:pPr>
            <a:r>
              <a:rPr lang="en-US" sz="1400"/>
              <a:t>The ability to measure the program and provide an unforgeable identity (e.g.- a cryptographic hash of the program)</a:t>
            </a:r>
          </a:p>
          <a:p>
            <a:pPr marL="742950" lvl="1" indent="-285750">
              <a:spcBef>
                <a:spcPts val="600"/>
              </a:spcBef>
            </a:pPr>
            <a:r>
              <a:rPr lang="en-US" sz="1400"/>
              <a:t>The ability to protect secrets for an isolated, measured program (i.e. - only the program  gets access to its secrets).  This is called “sealed storage.”</a:t>
            </a:r>
          </a:p>
          <a:p>
            <a:pPr marL="742950" lvl="1" indent="-285750">
              <a:spcBef>
                <a:spcPts val="600"/>
              </a:spcBef>
            </a:pPr>
            <a:r>
              <a:rPr lang="en-US" sz="1400"/>
              <a:t>The ability to verify remotely that a statement comes from a program with a specific measurement on a platform that guarantees isolation and secret storage properties above.  This is called “attestation” and it allows secured programs to communicate securely with other such programs.</a:t>
            </a:r>
          </a:p>
          <a:p>
            <a:pPr marL="742950" lvl="1" indent="-285750">
              <a:spcBef>
                <a:spcPts val="600"/>
              </a:spcBef>
            </a:pPr>
            <a:endParaRPr lang="en-US" sz="1400"/>
          </a:p>
          <a:p>
            <a:pPr marL="285750" indent="-285750">
              <a:spcBef>
                <a:spcPts val="600"/>
              </a:spcBef>
              <a:buFont typeface="Arial" panose="020B0604020202020204" pitchFamily="34" charset="0"/>
              <a:buChar char="•"/>
            </a:pPr>
            <a:r>
              <a:rPr lang="en-US" sz="1400"/>
              <a:t>These mechanisms were identified in the early 2000’s and were used in the TPM.</a:t>
            </a:r>
          </a:p>
          <a:p>
            <a:endParaRPr lang="en-US"/>
          </a:p>
        </p:txBody>
      </p:sp>
      <p:sp>
        <p:nvSpPr>
          <p:cNvPr id="4" name="Slide Number Placeholder 3"/>
          <p:cNvSpPr>
            <a:spLocks noGrp="1"/>
          </p:cNvSpPr>
          <p:nvPr>
            <p:ph type="sldNum" sz="quarter" idx="5"/>
          </p:nvPr>
        </p:nvSpPr>
        <p:spPr/>
        <p:txBody>
          <a:bodyPr/>
          <a:lstStyle/>
          <a:p>
            <a:fld id="{9F4FBC3A-A12C-40F9-BB8D-BC30C7901396}" type="slidenum">
              <a:rPr lang="en-US" smtClean="0"/>
              <a:pPr/>
              <a:t>2</a:t>
            </a:fld>
            <a:endParaRPr lang="en-US"/>
          </a:p>
        </p:txBody>
      </p:sp>
    </p:spTree>
    <p:extLst>
      <p:ext uri="{BB962C8B-B14F-4D97-AF65-F5344CB8AC3E}">
        <p14:creationId xmlns:p14="http://schemas.microsoft.com/office/powerpoint/2010/main" val="21781001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this as a template</a:t>
            </a:r>
          </a:p>
        </p:txBody>
      </p:sp>
      <p:sp>
        <p:nvSpPr>
          <p:cNvPr id="4" name="Slide Number Placeholder 3"/>
          <p:cNvSpPr>
            <a:spLocks noGrp="1"/>
          </p:cNvSpPr>
          <p:nvPr>
            <p:ph type="sldNum" sz="quarter" idx="10"/>
          </p:nvPr>
        </p:nvSpPr>
        <p:spPr/>
        <p:txBody>
          <a:bodyPr/>
          <a:lstStyle/>
          <a:p>
            <a:fld id="{9F4FBC3A-A12C-40F9-BB8D-BC30C7901396}" type="slidenum">
              <a:rPr lang="en-US" smtClean="0"/>
              <a:t>19</a:t>
            </a:fld>
            <a:endParaRPr lang="en-US"/>
          </a:p>
        </p:txBody>
      </p:sp>
    </p:spTree>
    <p:extLst>
      <p:ext uri="{BB962C8B-B14F-4D97-AF65-F5344CB8AC3E}">
        <p14:creationId xmlns:p14="http://schemas.microsoft.com/office/powerpoint/2010/main" val="5420785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this as a template</a:t>
            </a:r>
          </a:p>
        </p:txBody>
      </p:sp>
      <p:sp>
        <p:nvSpPr>
          <p:cNvPr id="4" name="Slide Number Placeholder 3"/>
          <p:cNvSpPr>
            <a:spLocks noGrp="1"/>
          </p:cNvSpPr>
          <p:nvPr>
            <p:ph type="sldNum" sz="quarter" idx="10"/>
          </p:nvPr>
        </p:nvSpPr>
        <p:spPr/>
        <p:txBody>
          <a:bodyPr/>
          <a:lstStyle/>
          <a:p>
            <a:fld id="{9F4FBC3A-A12C-40F9-BB8D-BC30C7901396}" type="slidenum">
              <a:rPr lang="en-US" smtClean="0"/>
              <a:t>20</a:t>
            </a:fld>
            <a:endParaRPr lang="en-US"/>
          </a:p>
        </p:txBody>
      </p:sp>
    </p:spTree>
    <p:extLst>
      <p:ext uri="{BB962C8B-B14F-4D97-AF65-F5344CB8AC3E}">
        <p14:creationId xmlns:p14="http://schemas.microsoft.com/office/powerpoint/2010/main" val="26000324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this as a template</a:t>
            </a:r>
          </a:p>
        </p:txBody>
      </p:sp>
      <p:sp>
        <p:nvSpPr>
          <p:cNvPr id="4" name="Slide Number Placeholder 3"/>
          <p:cNvSpPr>
            <a:spLocks noGrp="1"/>
          </p:cNvSpPr>
          <p:nvPr>
            <p:ph type="sldNum" sz="quarter" idx="10"/>
          </p:nvPr>
        </p:nvSpPr>
        <p:spPr/>
        <p:txBody>
          <a:bodyPr/>
          <a:lstStyle/>
          <a:p>
            <a:fld id="{9F4FBC3A-A12C-40F9-BB8D-BC30C7901396}" type="slidenum">
              <a:rPr lang="en-US" smtClean="0"/>
              <a:t>21</a:t>
            </a:fld>
            <a:endParaRPr lang="en-US"/>
          </a:p>
        </p:txBody>
      </p:sp>
    </p:spTree>
    <p:extLst>
      <p:ext uri="{BB962C8B-B14F-4D97-AF65-F5344CB8AC3E}">
        <p14:creationId xmlns:p14="http://schemas.microsoft.com/office/powerpoint/2010/main" val="21067015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this as a template</a:t>
            </a:r>
          </a:p>
        </p:txBody>
      </p:sp>
      <p:sp>
        <p:nvSpPr>
          <p:cNvPr id="4" name="Slide Number Placeholder 3"/>
          <p:cNvSpPr>
            <a:spLocks noGrp="1"/>
          </p:cNvSpPr>
          <p:nvPr>
            <p:ph type="sldNum" sz="quarter" idx="10"/>
          </p:nvPr>
        </p:nvSpPr>
        <p:spPr/>
        <p:txBody>
          <a:bodyPr/>
          <a:lstStyle/>
          <a:p>
            <a:fld id="{9F4FBC3A-A12C-40F9-BB8D-BC30C7901396}" type="slidenum">
              <a:rPr lang="en-US" smtClean="0"/>
              <a:t>22</a:t>
            </a:fld>
            <a:endParaRPr lang="en-US"/>
          </a:p>
        </p:txBody>
      </p:sp>
    </p:spTree>
    <p:extLst>
      <p:ext uri="{BB962C8B-B14F-4D97-AF65-F5344CB8AC3E}">
        <p14:creationId xmlns:p14="http://schemas.microsoft.com/office/powerpoint/2010/main" val="7181222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F4FBC3A-A12C-40F9-BB8D-BC30C7901396}" type="slidenum">
              <a:rPr lang="en-US" smtClean="0"/>
              <a:t>27</a:t>
            </a:fld>
            <a:endParaRPr lang="en-US"/>
          </a:p>
        </p:txBody>
      </p:sp>
    </p:spTree>
    <p:extLst>
      <p:ext uri="{BB962C8B-B14F-4D97-AF65-F5344CB8AC3E}">
        <p14:creationId xmlns:p14="http://schemas.microsoft.com/office/powerpoint/2010/main" val="30331525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pPr marL="285750" indent="-285750">
              <a:spcBef>
                <a:spcPts val="600"/>
              </a:spcBef>
              <a:buFont typeface="Arial" panose="020B0604020202020204" pitchFamily="34" charset="0"/>
              <a:buChar char="•"/>
            </a:pPr>
            <a:r>
              <a:rPr lang="en-US" sz="1400"/>
              <a:t>The ability to run programs locally and remotely that protect the integrity of the processing and the confidentiality of any data processed with the additional ability to “prove” over an insecure communications channel all these properties to a remote entity;  this allows data to be shared securely between remotely located secure compartments.</a:t>
            </a:r>
          </a:p>
          <a:p>
            <a:pPr marL="285750" indent="-285750">
              <a:spcBef>
                <a:spcPts val="600"/>
              </a:spcBef>
              <a:buFont typeface="Arial" panose="020B0604020202020204" pitchFamily="34" charset="0"/>
              <a:buChar char="•"/>
            </a:pPr>
            <a:endParaRPr lang="en-US" sz="1400"/>
          </a:p>
          <a:p>
            <a:pPr marL="285750" indent="-285750">
              <a:spcBef>
                <a:spcPts val="600"/>
              </a:spcBef>
              <a:buFont typeface="Arial" panose="020B0604020202020204" pitchFamily="34" charset="0"/>
              <a:buChar char="•"/>
            </a:pPr>
            <a:r>
              <a:rPr lang="en-US" sz="1400"/>
              <a:t>Protects against:</a:t>
            </a:r>
          </a:p>
          <a:p>
            <a:pPr marL="742950" lvl="1" indent="-285750">
              <a:spcBef>
                <a:spcPts val="600"/>
              </a:spcBef>
            </a:pPr>
            <a:r>
              <a:rPr lang="en-US" sz="1400"/>
              <a:t>Malicious or careless insiders (e.g.-admins)</a:t>
            </a:r>
          </a:p>
          <a:p>
            <a:pPr marL="742950" lvl="1" indent="-285750">
              <a:spcBef>
                <a:spcPts val="600"/>
              </a:spcBef>
            </a:pPr>
            <a:r>
              <a:rPr lang="en-US" sz="1400"/>
              <a:t>Malicious programs running on the same platform</a:t>
            </a:r>
          </a:p>
          <a:p>
            <a:pPr marL="742950" lvl="1" indent="-285750">
              <a:spcBef>
                <a:spcPts val="600"/>
              </a:spcBef>
            </a:pPr>
            <a:endParaRPr lang="en-US" sz="1400"/>
          </a:p>
          <a:p>
            <a:pPr marL="285750" indent="-285750">
              <a:spcBef>
                <a:spcPts val="600"/>
              </a:spcBef>
              <a:buFont typeface="Arial" panose="020B0604020202020204" pitchFamily="34" charset="0"/>
              <a:buChar char="•"/>
            </a:pPr>
            <a:r>
              <a:rPr lang="en-US" sz="1400"/>
              <a:t>The studied basic confidential computing mechanism requires four capabilities from a platform:</a:t>
            </a:r>
          </a:p>
          <a:p>
            <a:pPr marL="742950" lvl="1" indent="-285750">
              <a:spcBef>
                <a:spcPts val="600"/>
              </a:spcBef>
            </a:pPr>
            <a:r>
              <a:rPr lang="en-US" sz="1400"/>
              <a:t>The ability to isolate the address space and computation space of a designated program (an OS, application or container).</a:t>
            </a:r>
          </a:p>
          <a:p>
            <a:pPr marL="742950" lvl="1" indent="-285750">
              <a:spcBef>
                <a:spcPts val="600"/>
              </a:spcBef>
            </a:pPr>
            <a:r>
              <a:rPr lang="en-US" sz="1400"/>
              <a:t>The ability to measure the program and provide an unforgeable identity (e.g.- a cryptographic hash of the program)</a:t>
            </a:r>
          </a:p>
          <a:p>
            <a:pPr marL="742950" lvl="1" indent="-285750">
              <a:spcBef>
                <a:spcPts val="600"/>
              </a:spcBef>
            </a:pPr>
            <a:r>
              <a:rPr lang="en-US" sz="1400"/>
              <a:t>The ability to protect secrets for an isolated, measured program (i.e. - only the program  gets access to its secrets).  This is called “sealed storage.”</a:t>
            </a:r>
          </a:p>
          <a:p>
            <a:pPr marL="742950" lvl="1" indent="-285750">
              <a:spcBef>
                <a:spcPts val="600"/>
              </a:spcBef>
            </a:pPr>
            <a:r>
              <a:rPr lang="en-US" sz="1400"/>
              <a:t>The ability to verify remotely that a statement comes from a program with a specific measurement on a platform that guarantees isolation and secret storage properties above.  This is called “attestation” and it allows secured programs to communicate securely with other such programs.</a:t>
            </a:r>
          </a:p>
          <a:p>
            <a:pPr marL="742950" lvl="1" indent="-285750">
              <a:spcBef>
                <a:spcPts val="600"/>
              </a:spcBef>
            </a:pPr>
            <a:endParaRPr lang="en-US" sz="1400"/>
          </a:p>
          <a:p>
            <a:pPr marL="285750" indent="-285750">
              <a:spcBef>
                <a:spcPts val="600"/>
              </a:spcBef>
              <a:buFont typeface="Arial" panose="020B0604020202020204" pitchFamily="34" charset="0"/>
              <a:buChar char="•"/>
            </a:pPr>
            <a:r>
              <a:rPr lang="en-US" sz="1400"/>
              <a:t>These mechanisms were identified in the early 2000’s and were used in the TPM.</a:t>
            </a:r>
          </a:p>
          <a:p>
            <a:endParaRPr lang="en-US"/>
          </a:p>
        </p:txBody>
      </p:sp>
      <p:sp>
        <p:nvSpPr>
          <p:cNvPr id="4" name="Slide Number Placeholder 3"/>
          <p:cNvSpPr>
            <a:spLocks noGrp="1"/>
          </p:cNvSpPr>
          <p:nvPr>
            <p:ph type="sldNum" sz="quarter" idx="5"/>
          </p:nvPr>
        </p:nvSpPr>
        <p:spPr/>
        <p:txBody>
          <a:bodyPr/>
          <a:lstStyle/>
          <a:p>
            <a:fld id="{9F4FBC3A-A12C-40F9-BB8D-BC30C7901396}" type="slidenum">
              <a:rPr lang="en-US" smtClean="0"/>
              <a:pPr/>
              <a:t>3</a:t>
            </a:fld>
            <a:endParaRPr lang="en-US"/>
          </a:p>
        </p:txBody>
      </p:sp>
    </p:spTree>
    <p:extLst>
      <p:ext uri="{BB962C8B-B14F-4D97-AF65-F5344CB8AC3E}">
        <p14:creationId xmlns:p14="http://schemas.microsoft.com/office/powerpoint/2010/main" val="12813703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5"/>
          </p:nvPr>
        </p:nvSpPr>
        <p:spPr/>
        <p:txBody>
          <a:bodyPr/>
          <a:lstStyle/>
          <a:p>
            <a:fld id="{9F4FBC3A-A12C-40F9-BB8D-BC30C7901396}" type="slidenum">
              <a:rPr lang="en-US" smtClean="0"/>
              <a:pPr/>
              <a:t>4</a:t>
            </a:fld>
            <a:endParaRPr lang="en-US"/>
          </a:p>
        </p:txBody>
      </p:sp>
    </p:spTree>
    <p:extLst>
      <p:ext uri="{BB962C8B-B14F-4D97-AF65-F5344CB8AC3E}">
        <p14:creationId xmlns:p14="http://schemas.microsoft.com/office/powerpoint/2010/main" val="31796335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pPr marL="285750" indent="-285750">
              <a:spcBef>
                <a:spcPts val="600"/>
              </a:spcBef>
              <a:buFont typeface="Arial" panose="020B0604020202020204" pitchFamily="34" charset="0"/>
              <a:buChar char="•"/>
            </a:pPr>
            <a:r>
              <a:rPr lang="en-US" sz="1400"/>
              <a:t>The ability to run programs locally and remotely that protect the integrity of the processing and the confidentiality of any data processed with the additional ability to “prove” over an insecure communications channel all these properties to a remote entity;  this allows data to be shared securely between remotely located secure compartments.</a:t>
            </a:r>
          </a:p>
          <a:p>
            <a:pPr marL="285750" indent="-285750">
              <a:spcBef>
                <a:spcPts val="600"/>
              </a:spcBef>
              <a:buFont typeface="Arial" panose="020B0604020202020204" pitchFamily="34" charset="0"/>
              <a:buChar char="•"/>
            </a:pPr>
            <a:endParaRPr lang="en-US" sz="1400"/>
          </a:p>
          <a:p>
            <a:pPr marL="285750" indent="-285750">
              <a:spcBef>
                <a:spcPts val="600"/>
              </a:spcBef>
              <a:buFont typeface="Arial" panose="020B0604020202020204" pitchFamily="34" charset="0"/>
              <a:buChar char="•"/>
            </a:pPr>
            <a:r>
              <a:rPr lang="en-US" sz="1400"/>
              <a:t>Protects against:</a:t>
            </a:r>
          </a:p>
          <a:p>
            <a:pPr marL="742950" lvl="1" indent="-285750">
              <a:spcBef>
                <a:spcPts val="600"/>
              </a:spcBef>
            </a:pPr>
            <a:r>
              <a:rPr lang="en-US" sz="1400"/>
              <a:t>Malicious or careless insiders (e.g.-admins)</a:t>
            </a:r>
          </a:p>
          <a:p>
            <a:pPr marL="742950" lvl="1" indent="-285750">
              <a:spcBef>
                <a:spcPts val="600"/>
              </a:spcBef>
            </a:pPr>
            <a:r>
              <a:rPr lang="en-US" sz="1400"/>
              <a:t>Malicious programs running on the same platform</a:t>
            </a:r>
          </a:p>
          <a:p>
            <a:pPr marL="742950" lvl="1" indent="-285750">
              <a:spcBef>
                <a:spcPts val="600"/>
              </a:spcBef>
            </a:pPr>
            <a:endParaRPr lang="en-US" sz="1400"/>
          </a:p>
          <a:p>
            <a:pPr marL="285750" indent="-285750">
              <a:spcBef>
                <a:spcPts val="600"/>
              </a:spcBef>
              <a:buFont typeface="Arial" panose="020B0604020202020204" pitchFamily="34" charset="0"/>
              <a:buChar char="•"/>
            </a:pPr>
            <a:r>
              <a:rPr lang="en-US" sz="1400"/>
              <a:t>The studied basic confidential computing mechanism requires four capabilities from a platform:</a:t>
            </a:r>
          </a:p>
          <a:p>
            <a:pPr marL="742950" lvl="1" indent="-285750">
              <a:spcBef>
                <a:spcPts val="600"/>
              </a:spcBef>
            </a:pPr>
            <a:r>
              <a:rPr lang="en-US" sz="1400"/>
              <a:t>The ability to isolate the address space and computation space of a designated program (an OS, application or container).</a:t>
            </a:r>
          </a:p>
          <a:p>
            <a:pPr marL="742950" lvl="1" indent="-285750">
              <a:spcBef>
                <a:spcPts val="600"/>
              </a:spcBef>
            </a:pPr>
            <a:r>
              <a:rPr lang="en-US" sz="1400"/>
              <a:t>The ability to measure the program and provide an unforgeable identity (e.g.- a cryptographic hash of the program)</a:t>
            </a:r>
          </a:p>
          <a:p>
            <a:pPr marL="742950" lvl="1" indent="-285750">
              <a:spcBef>
                <a:spcPts val="600"/>
              </a:spcBef>
            </a:pPr>
            <a:r>
              <a:rPr lang="en-US" sz="1400"/>
              <a:t>The ability to protect secrets for an isolated, measured program (i.e. - only the program  gets access to its secrets).  This is called “sealed storage.”</a:t>
            </a:r>
          </a:p>
          <a:p>
            <a:pPr marL="742950" lvl="1" indent="-285750">
              <a:spcBef>
                <a:spcPts val="600"/>
              </a:spcBef>
            </a:pPr>
            <a:r>
              <a:rPr lang="en-US" sz="1400"/>
              <a:t>The ability to verify remotely that a statement comes from a program with a specific measurement on a platform that guarantees isolation and secret storage properties above.  This is called “attestation” and it allows secured programs to communicate securely with other such programs.</a:t>
            </a:r>
          </a:p>
          <a:p>
            <a:pPr marL="742950" lvl="1" indent="-285750">
              <a:spcBef>
                <a:spcPts val="600"/>
              </a:spcBef>
            </a:pPr>
            <a:endParaRPr lang="en-US" sz="1400"/>
          </a:p>
          <a:p>
            <a:pPr marL="285750" indent="-285750">
              <a:spcBef>
                <a:spcPts val="600"/>
              </a:spcBef>
              <a:buFont typeface="Arial" panose="020B0604020202020204" pitchFamily="34" charset="0"/>
              <a:buChar char="•"/>
            </a:pPr>
            <a:r>
              <a:rPr lang="en-US" sz="1400"/>
              <a:t>These mechanisms were identified in the early 2000’s and were used in the TPM.</a:t>
            </a:r>
          </a:p>
          <a:p>
            <a:endParaRPr lang="en-US"/>
          </a:p>
        </p:txBody>
      </p:sp>
      <p:sp>
        <p:nvSpPr>
          <p:cNvPr id="4" name="Slide Number Placeholder 3"/>
          <p:cNvSpPr>
            <a:spLocks noGrp="1"/>
          </p:cNvSpPr>
          <p:nvPr>
            <p:ph type="sldNum" sz="quarter" idx="5"/>
          </p:nvPr>
        </p:nvSpPr>
        <p:spPr/>
        <p:txBody>
          <a:bodyPr/>
          <a:lstStyle/>
          <a:p>
            <a:fld id="{9F4FBC3A-A12C-40F9-BB8D-BC30C7901396}" type="slidenum">
              <a:rPr lang="en-US" smtClean="0"/>
              <a:pPr/>
              <a:t>6</a:t>
            </a:fld>
            <a:endParaRPr lang="en-US"/>
          </a:p>
        </p:txBody>
      </p:sp>
    </p:spTree>
    <p:extLst>
      <p:ext uri="{BB962C8B-B14F-4D97-AF65-F5344CB8AC3E}">
        <p14:creationId xmlns:p14="http://schemas.microsoft.com/office/powerpoint/2010/main" val="12813703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4FBC3A-A12C-40F9-BB8D-BC30C7901396}" type="slidenum">
              <a:rPr lang="en-US" smtClean="0"/>
              <a:pPr/>
              <a:t>7</a:t>
            </a:fld>
            <a:endParaRPr lang="en-US"/>
          </a:p>
        </p:txBody>
      </p:sp>
    </p:spTree>
    <p:extLst>
      <p:ext uri="{BB962C8B-B14F-4D97-AF65-F5344CB8AC3E}">
        <p14:creationId xmlns:p14="http://schemas.microsoft.com/office/powerpoint/2010/main" val="28334822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F4FBC3A-A12C-40F9-BB8D-BC30C7901396}" type="slidenum">
              <a:rPr lang="en-US" smtClean="0"/>
              <a:t>8</a:t>
            </a:fld>
            <a:endParaRPr lang="en-US"/>
          </a:p>
        </p:txBody>
      </p:sp>
    </p:spTree>
    <p:extLst>
      <p:ext uri="{BB962C8B-B14F-4D97-AF65-F5344CB8AC3E}">
        <p14:creationId xmlns:p14="http://schemas.microsoft.com/office/powerpoint/2010/main" val="39271017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pPr marL="285750" indent="-285750">
              <a:spcBef>
                <a:spcPts val="600"/>
              </a:spcBef>
              <a:buFont typeface="Arial" panose="020B0604020202020204" pitchFamily="34" charset="0"/>
              <a:buChar char="•"/>
            </a:pPr>
            <a:r>
              <a:rPr lang="en-US" sz="1400" dirty="0"/>
              <a:t>The ability to run programs locally and remotely that protect the integrity of the processing and the confidentiality of any data processed with the additional ability to “prove” over an insecure communications channel all these properties to a remote entity;  this allows data to be shared securely between remotely located secure compartments.</a:t>
            </a:r>
          </a:p>
          <a:p>
            <a:pPr marL="285750" indent="-285750">
              <a:spcBef>
                <a:spcPts val="600"/>
              </a:spcBef>
              <a:buFont typeface="Arial" panose="020B0604020202020204" pitchFamily="34" charset="0"/>
              <a:buChar char="•"/>
            </a:pPr>
            <a:endParaRPr lang="en-US" sz="1400" dirty="0"/>
          </a:p>
          <a:p>
            <a:pPr marL="285750" indent="-285750">
              <a:spcBef>
                <a:spcPts val="600"/>
              </a:spcBef>
              <a:buFont typeface="Arial" panose="020B0604020202020204" pitchFamily="34" charset="0"/>
              <a:buChar char="•"/>
            </a:pPr>
            <a:r>
              <a:rPr lang="en-US" sz="1400" dirty="0"/>
              <a:t>Protects against:</a:t>
            </a:r>
          </a:p>
          <a:p>
            <a:pPr marL="742950" lvl="1" indent="-285750">
              <a:spcBef>
                <a:spcPts val="600"/>
              </a:spcBef>
            </a:pPr>
            <a:r>
              <a:rPr lang="en-US" sz="1400" dirty="0"/>
              <a:t>Malicious or careless insiders (e.g.-admins)</a:t>
            </a:r>
          </a:p>
          <a:p>
            <a:pPr marL="742950" lvl="1" indent="-285750">
              <a:spcBef>
                <a:spcPts val="600"/>
              </a:spcBef>
            </a:pPr>
            <a:r>
              <a:rPr lang="en-US" sz="1400" dirty="0"/>
              <a:t>Malicious programs running on the same platform</a:t>
            </a:r>
          </a:p>
          <a:p>
            <a:pPr marL="742950" lvl="1" indent="-285750">
              <a:spcBef>
                <a:spcPts val="600"/>
              </a:spcBef>
            </a:pPr>
            <a:endParaRPr lang="en-US" sz="1400" dirty="0"/>
          </a:p>
          <a:p>
            <a:pPr marL="285750" indent="-285750">
              <a:spcBef>
                <a:spcPts val="600"/>
              </a:spcBef>
              <a:buFont typeface="Arial" panose="020B0604020202020204" pitchFamily="34" charset="0"/>
              <a:buChar char="•"/>
            </a:pPr>
            <a:r>
              <a:rPr lang="en-US" sz="1400" dirty="0"/>
              <a:t>The studied basic confidential computing mechanism requires four capabilities from a platform:</a:t>
            </a:r>
          </a:p>
          <a:p>
            <a:pPr marL="742950" lvl="1" indent="-285750">
              <a:spcBef>
                <a:spcPts val="600"/>
              </a:spcBef>
            </a:pPr>
            <a:r>
              <a:rPr lang="en-US" sz="1400" dirty="0"/>
              <a:t>The ability to isolate the address space and computation space of a designated program (an OS, application or container).</a:t>
            </a:r>
          </a:p>
          <a:p>
            <a:pPr marL="742950" lvl="1" indent="-285750">
              <a:spcBef>
                <a:spcPts val="600"/>
              </a:spcBef>
            </a:pPr>
            <a:r>
              <a:rPr lang="en-US" sz="1400" dirty="0"/>
              <a:t>The ability to measure the program and provide an unforgeable identity (e.g.- a cryptographic hash of the program)</a:t>
            </a:r>
          </a:p>
          <a:p>
            <a:pPr marL="742950" lvl="1" indent="-285750">
              <a:spcBef>
                <a:spcPts val="600"/>
              </a:spcBef>
            </a:pPr>
            <a:r>
              <a:rPr lang="en-US" sz="1400" dirty="0"/>
              <a:t>The ability to protect secrets for an isolated, measured program (i.e. - only the program  gets access to its secrets).  This is called “sealed storage.”</a:t>
            </a:r>
          </a:p>
          <a:p>
            <a:pPr marL="742950" lvl="1" indent="-285750">
              <a:spcBef>
                <a:spcPts val="600"/>
              </a:spcBef>
            </a:pPr>
            <a:r>
              <a:rPr lang="en-US" sz="1400" dirty="0"/>
              <a:t>The ability to verify remotely that a statement comes from a program with a specific measurement on a platform that guarantees isolation and secret storage properties above.  This is called “attestation” and it allows secured programs to communicate securely with other such programs.</a:t>
            </a:r>
          </a:p>
          <a:p>
            <a:pPr marL="742950" lvl="1" indent="-285750">
              <a:spcBef>
                <a:spcPts val="600"/>
              </a:spcBef>
            </a:pPr>
            <a:endParaRPr lang="en-US" sz="1400" dirty="0"/>
          </a:p>
          <a:p>
            <a:pPr marL="285750" indent="-285750">
              <a:spcBef>
                <a:spcPts val="600"/>
              </a:spcBef>
              <a:buFont typeface="Arial" panose="020B0604020202020204" pitchFamily="34" charset="0"/>
              <a:buChar char="•"/>
            </a:pPr>
            <a:r>
              <a:rPr lang="en-US" sz="1400" dirty="0"/>
              <a:t>These mechanisms were identified in the early 2000’s and were used in the TPM.</a:t>
            </a:r>
          </a:p>
          <a:p>
            <a:endParaRPr lang="en-US" dirty="0"/>
          </a:p>
        </p:txBody>
      </p:sp>
      <p:sp>
        <p:nvSpPr>
          <p:cNvPr id="4" name="Slide Number Placeholder 3"/>
          <p:cNvSpPr>
            <a:spLocks noGrp="1"/>
          </p:cNvSpPr>
          <p:nvPr>
            <p:ph type="sldNum" sz="quarter" idx="5"/>
          </p:nvPr>
        </p:nvSpPr>
        <p:spPr/>
        <p:txBody>
          <a:bodyPr/>
          <a:lstStyle/>
          <a:p>
            <a:fld id="{9F4FBC3A-A12C-40F9-BB8D-BC30C7901396}" type="slidenum">
              <a:rPr lang="en-US" smtClean="0"/>
              <a:pPr/>
              <a:t>12</a:t>
            </a:fld>
            <a:endParaRPr lang="en-US"/>
          </a:p>
        </p:txBody>
      </p:sp>
    </p:spTree>
    <p:extLst>
      <p:ext uri="{BB962C8B-B14F-4D97-AF65-F5344CB8AC3E}">
        <p14:creationId xmlns:p14="http://schemas.microsoft.com/office/powerpoint/2010/main" val="8231124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pPr marL="285750" indent="-285750">
              <a:spcBef>
                <a:spcPts val="600"/>
              </a:spcBef>
              <a:buFont typeface="Arial" panose="020B0604020202020204" pitchFamily="34" charset="0"/>
              <a:buChar char="•"/>
            </a:pPr>
            <a:r>
              <a:rPr lang="en-US" sz="1400"/>
              <a:t>The ability to run programs locally and remotely that protect the integrity of the processing and the confidentiality of any data processed with the additional ability to “prove” over an insecure communications channel all these properties to a remote entity;  this allows data to be shared securely between remotely located secure compartments.</a:t>
            </a:r>
          </a:p>
          <a:p>
            <a:pPr marL="285750" indent="-285750">
              <a:spcBef>
                <a:spcPts val="600"/>
              </a:spcBef>
              <a:buFont typeface="Arial" panose="020B0604020202020204" pitchFamily="34" charset="0"/>
              <a:buChar char="•"/>
            </a:pPr>
            <a:endParaRPr lang="en-US" sz="1400"/>
          </a:p>
          <a:p>
            <a:pPr marL="285750" indent="-285750">
              <a:spcBef>
                <a:spcPts val="600"/>
              </a:spcBef>
              <a:buFont typeface="Arial" panose="020B0604020202020204" pitchFamily="34" charset="0"/>
              <a:buChar char="•"/>
            </a:pPr>
            <a:r>
              <a:rPr lang="en-US" sz="1400"/>
              <a:t>Protects against:</a:t>
            </a:r>
          </a:p>
          <a:p>
            <a:pPr marL="742950" lvl="1" indent="-285750">
              <a:spcBef>
                <a:spcPts val="600"/>
              </a:spcBef>
            </a:pPr>
            <a:r>
              <a:rPr lang="en-US" sz="1400"/>
              <a:t>Malicious or careless insiders (e.g.-admins)</a:t>
            </a:r>
          </a:p>
          <a:p>
            <a:pPr marL="742950" lvl="1" indent="-285750">
              <a:spcBef>
                <a:spcPts val="600"/>
              </a:spcBef>
            </a:pPr>
            <a:r>
              <a:rPr lang="en-US" sz="1400"/>
              <a:t>Malicious programs running on the same platform</a:t>
            </a:r>
          </a:p>
          <a:p>
            <a:pPr marL="742950" lvl="1" indent="-285750">
              <a:spcBef>
                <a:spcPts val="600"/>
              </a:spcBef>
            </a:pPr>
            <a:endParaRPr lang="en-US" sz="1400"/>
          </a:p>
          <a:p>
            <a:pPr marL="285750" indent="-285750">
              <a:spcBef>
                <a:spcPts val="600"/>
              </a:spcBef>
              <a:buFont typeface="Arial" panose="020B0604020202020204" pitchFamily="34" charset="0"/>
              <a:buChar char="•"/>
            </a:pPr>
            <a:r>
              <a:rPr lang="en-US" sz="1400"/>
              <a:t>The studied basic confidential computing mechanism requires four capabilities from a platform:</a:t>
            </a:r>
          </a:p>
          <a:p>
            <a:pPr marL="742950" lvl="1" indent="-285750">
              <a:spcBef>
                <a:spcPts val="600"/>
              </a:spcBef>
            </a:pPr>
            <a:r>
              <a:rPr lang="en-US" sz="1400"/>
              <a:t>The ability to isolate the address space and computation space of a designated program (an OS, application or container).</a:t>
            </a:r>
          </a:p>
          <a:p>
            <a:pPr marL="742950" lvl="1" indent="-285750">
              <a:spcBef>
                <a:spcPts val="600"/>
              </a:spcBef>
            </a:pPr>
            <a:r>
              <a:rPr lang="en-US" sz="1400"/>
              <a:t>The ability to measure the program and provide an unforgeable identity (e.g.- a cryptographic hash of the program)</a:t>
            </a:r>
          </a:p>
          <a:p>
            <a:pPr marL="742950" lvl="1" indent="-285750">
              <a:spcBef>
                <a:spcPts val="600"/>
              </a:spcBef>
            </a:pPr>
            <a:r>
              <a:rPr lang="en-US" sz="1400"/>
              <a:t>The ability to protect secrets for an isolated, measured program (i.e. - only the program  gets access to its secrets).  This is called “sealed storage.”</a:t>
            </a:r>
          </a:p>
          <a:p>
            <a:pPr marL="742950" lvl="1" indent="-285750">
              <a:spcBef>
                <a:spcPts val="600"/>
              </a:spcBef>
            </a:pPr>
            <a:r>
              <a:rPr lang="en-US" sz="1400"/>
              <a:t>The ability to verify remotely that a statement comes from a program with a specific measurement on a platform that guarantees isolation and secret storage properties above.  This is called “attestation” and it allows secured programs to communicate securely with other such programs.</a:t>
            </a:r>
          </a:p>
          <a:p>
            <a:pPr marL="742950" lvl="1" indent="-285750">
              <a:spcBef>
                <a:spcPts val="600"/>
              </a:spcBef>
            </a:pPr>
            <a:endParaRPr lang="en-US" sz="1400"/>
          </a:p>
          <a:p>
            <a:pPr marL="285750" indent="-285750">
              <a:spcBef>
                <a:spcPts val="600"/>
              </a:spcBef>
              <a:buFont typeface="Arial" panose="020B0604020202020204" pitchFamily="34" charset="0"/>
              <a:buChar char="•"/>
            </a:pPr>
            <a:r>
              <a:rPr lang="en-US" sz="1400"/>
              <a:t>These mechanisms were identified in the early 2000’s and were used in the TPM.</a:t>
            </a:r>
          </a:p>
          <a:p>
            <a:endParaRPr lang="en-US"/>
          </a:p>
        </p:txBody>
      </p:sp>
      <p:sp>
        <p:nvSpPr>
          <p:cNvPr id="4" name="Slide Number Placeholder 3"/>
          <p:cNvSpPr>
            <a:spLocks noGrp="1"/>
          </p:cNvSpPr>
          <p:nvPr>
            <p:ph type="sldNum" sz="quarter" idx="5"/>
          </p:nvPr>
        </p:nvSpPr>
        <p:spPr/>
        <p:txBody>
          <a:bodyPr/>
          <a:lstStyle/>
          <a:p>
            <a:fld id="{9F4FBC3A-A12C-40F9-BB8D-BC30C7901396}" type="slidenum">
              <a:rPr lang="en-US" smtClean="0"/>
              <a:pPr/>
              <a:t>13</a:t>
            </a:fld>
            <a:endParaRPr lang="en-US"/>
          </a:p>
        </p:txBody>
      </p:sp>
    </p:spTree>
    <p:extLst>
      <p:ext uri="{BB962C8B-B14F-4D97-AF65-F5344CB8AC3E}">
        <p14:creationId xmlns:p14="http://schemas.microsoft.com/office/powerpoint/2010/main" val="24454028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this as a template</a:t>
            </a:r>
          </a:p>
        </p:txBody>
      </p:sp>
      <p:sp>
        <p:nvSpPr>
          <p:cNvPr id="4" name="Slide Number Placeholder 3"/>
          <p:cNvSpPr>
            <a:spLocks noGrp="1"/>
          </p:cNvSpPr>
          <p:nvPr>
            <p:ph type="sldNum" sz="quarter" idx="10"/>
          </p:nvPr>
        </p:nvSpPr>
        <p:spPr/>
        <p:txBody>
          <a:bodyPr/>
          <a:lstStyle/>
          <a:p>
            <a:fld id="{9F4FBC3A-A12C-40F9-BB8D-BC30C7901396}" type="slidenum">
              <a:rPr lang="en-US" smtClean="0"/>
              <a:t>18</a:t>
            </a:fld>
            <a:endParaRPr lang="en-US"/>
          </a:p>
        </p:txBody>
      </p:sp>
    </p:spTree>
    <p:extLst>
      <p:ext uri="{BB962C8B-B14F-4D97-AF65-F5344CB8AC3E}">
        <p14:creationId xmlns:p14="http://schemas.microsoft.com/office/powerpoint/2010/main" val="202290618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4.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Leaf">
    <p:spTree>
      <p:nvGrpSpPr>
        <p:cNvPr id="1" name=""/>
        <p:cNvGrpSpPr/>
        <p:nvPr/>
      </p:nvGrpSpPr>
      <p:grpSpPr>
        <a:xfrm>
          <a:off x="0" y="0"/>
          <a:ext cx="0" cy="0"/>
          <a:chOff x="0" y="0"/>
          <a:chExt cx="0" cy="0"/>
        </a:xfrm>
      </p:grpSpPr>
      <p:pic>
        <p:nvPicPr>
          <p:cNvPr id="12" name="VMware logo">
            <a:extLst>
              <a:ext uri="{FF2B5EF4-FFF2-40B4-BE49-F238E27FC236}">
                <a16:creationId xmlns:a16="http://schemas.microsoft.com/office/drawing/2014/main" id="{86D72990-E433-494B-84CC-DE26B66031A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3" name="Copyright" descr="Confidential copyright VMware, Inc. 2021">
            <a:extLst>
              <a:ext uri="{FF2B5EF4-FFF2-40B4-BE49-F238E27FC236}">
                <a16:creationId xmlns:a16="http://schemas.microsoft.com/office/drawing/2014/main" id="{FF443D59-7449-354D-8E4D-55110190FA69}"/>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a:t>
            </a:r>
            <a:r>
              <a:rPr lang="en-US" sz="700">
                <a:solidFill>
                  <a:schemeClr val="tx2"/>
                </a:solidFill>
                <a:latin typeface="+mj-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Arial" panose="020B0604020202020204" pitchFamily="34" charset="0"/>
              </a:rPr>
              <a:t>│</a:t>
            </a:r>
            <a:r>
              <a:rPr lang="en-US" sz="800" kern="1200">
                <a:solidFill>
                  <a:schemeClr val="tx2"/>
                </a:solidFill>
                <a:latin typeface="+mn-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Verdana" panose="020B0604030504040204" pitchFamily="34" charset="0"/>
              </a:rPr>
              <a:t>©2021 VMware, Inc.</a:t>
            </a:r>
          </a:p>
        </p:txBody>
      </p:sp>
      <p:pic>
        <p:nvPicPr>
          <p:cNvPr id="6" name="Picture 5">
            <a:extLst>
              <a:ext uri="{FF2B5EF4-FFF2-40B4-BE49-F238E27FC236}">
                <a16:creationId xmlns:a16="http://schemas.microsoft.com/office/drawing/2014/main" id="{E71124A3-2ACA-4C4E-8BF5-E647DFDEA87C}"/>
              </a:ext>
            </a:extLst>
          </p:cNvPr>
          <p:cNvPicPr>
            <a:picLocks noChangeAspect="1"/>
          </p:cNvPicPr>
          <p:nvPr userDrawn="1"/>
        </p:nvPicPr>
        <p:blipFill>
          <a:blip r:embed="rId4"/>
          <a:srcRect/>
          <a:stretch/>
        </p:blipFill>
        <p:spPr>
          <a:xfrm>
            <a:off x="0" y="893"/>
            <a:ext cx="12188824" cy="6856213"/>
          </a:xfrm>
          <a:prstGeom prst="rect">
            <a:avLst/>
          </a:prstGeom>
        </p:spPr>
      </p:pic>
    </p:spTree>
    <p:extLst>
      <p:ext uri="{BB962C8B-B14F-4D97-AF65-F5344CB8AC3E}">
        <p14:creationId xmlns:p14="http://schemas.microsoft.com/office/powerpoint/2010/main" val="2854094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with Illustration – Leaf">
    <p:spTree>
      <p:nvGrpSpPr>
        <p:cNvPr id="1" name=""/>
        <p:cNvGrpSpPr/>
        <p:nvPr/>
      </p:nvGrpSpPr>
      <p:grpSpPr>
        <a:xfrm>
          <a:off x="0" y="0"/>
          <a:ext cx="0" cy="0"/>
          <a:chOff x="0" y="0"/>
          <a:chExt cx="0" cy="0"/>
        </a:xfrm>
      </p:grpSpPr>
      <p:sp>
        <p:nvSpPr>
          <p:cNvPr id="33" name="Title 1">
            <a:extLst>
              <a:ext uri="{FF2B5EF4-FFF2-40B4-BE49-F238E27FC236}">
                <a16:creationId xmlns:a16="http://schemas.microsoft.com/office/drawing/2014/main" id="{465064DB-79E1-A641-9982-84900283437A}"/>
              </a:ext>
            </a:extLst>
          </p:cNvPr>
          <p:cNvSpPr>
            <a:spLocks noGrp="1"/>
          </p:cNvSpPr>
          <p:nvPr>
            <p:ph type="title" hasCustomPrompt="1"/>
          </p:nvPr>
        </p:nvSpPr>
        <p:spPr>
          <a:xfrm>
            <a:off x="557023" y="633994"/>
            <a:ext cx="7803206" cy="1229360"/>
          </a:xfrm>
        </p:spPr>
        <p:txBody>
          <a:bodyPr wrap="square" anchor="b"/>
          <a:lstStyle>
            <a:lvl1pPr algn="l">
              <a:defRPr sz="3600" b="0" cap="none" baseline="0">
                <a:solidFill>
                  <a:schemeClr val="tx2"/>
                </a:solidFill>
              </a:defRPr>
            </a:lvl1pPr>
          </a:lstStyle>
          <a:p>
            <a:r>
              <a:rPr lang="en-US"/>
              <a:t>Section Header – 8 with Leaf Color Virtual Cloud Network Illustration</a:t>
            </a:r>
          </a:p>
        </p:txBody>
      </p:sp>
      <p:sp>
        <p:nvSpPr>
          <p:cNvPr id="32" name="Subtitle 2">
            <a:extLst>
              <a:ext uri="{FF2B5EF4-FFF2-40B4-BE49-F238E27FC236}">
                <a16:creationId xmlns:a16="http://schemas.microsoft.com/office/drawing/2014/main" id="{86E664DE-55F4-0A4D-8BCE-06F2C2ECF7E6}"/>
              </a:ext>
            </a:extLst>
          </p:cNvPr>
          <p:cNvSpPr>
            <a:spLocks noGrp="1"/>
          </p:cNvSpPr>
          <p:nvPr>
            <p:ph type="subTitle" idx="10" hasCustomPrompt="1"/>
          </p:nvPr>
        </p:nvSpPr>
        <p:spPr>
          <a:xfrm>
            <a:off x="570881" y="1962912"/>
            <a:ext cx="6408402" cy="475488"/>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 lorem ipsum sed dolor</a:t>
            </a:r>
          </a:p>
          <a:p>
            <a:r>
              <a:rPr lang="en-US"/>
              <a:t>• Lorem ipsum sed dolor</a:t>
            </a:r>
          </a:p>
          <a:p>
            <a:r>
              <a:rPr lang="en-US"/>
              <a:t>• </a:t>
            </a:r>
            <a:r>
              <a:rPr lang="en-US" err="1"/>
              <a:t>Consecteteur</a:t>
            </a:r>
            <a:r>
              <a:rPr lang="en-US"/>
              <a:t> dolor sed </a:t>
            </a:r>
            <a:r>
              <a:rPr lang="en-US" err="1"/>
              <a:t>ip</a:t>
            </a:r>
            <a:endParaRPr lang="en-US"/>
          </a:p>
          <a:p>
            <a:r>
              <a:rPr lang="en-US"/>
              <a:t>• Amis et ipsum dolor sed</a:t>
            </a:r>
          </a:p>
          <a:p>
            <a:r>
              <a:rPr lang="en-US"/>
              <a:t>• Lorem ipsum sed dolor</a:t>
            </a:r>
          </a:p>
        </p:txBody>
      </p:sp>
      <p:grpSp>
        <p:nvGrpSpPr>
          <p:cNvPr id="3" name="Group 2">
            <a:extLst>
              <a:ext uri="{FF2B5EF4-FFF2-40B4-BE49-F238E27FC236}">
                <a16:creationId xmlns:a16="http://schemas.microsoft.com/office/drawing/2014/main" id="{C2437324-8983-DD41-B433-C5086B6F72B8}"/>
              </a:ext>
              <a:ext uri="{C183D7F6-B498-43B3-948B-1728B52AA6E4}">
                <adec:decorative xmlns:adec="http://schemas.microsoft.com/office/drawing/2017/decorative" val="1"/>
              </a:ext>
            </a:extLst>
          </p:cNvPr>
          <p:cNvGrpSpPr/>
          <p:nvPr userDrawn="1"/>
        </p:nvGrpSpPr>
        <p:grpSpPr>
          <a:xfrm>
            <a:off x="6327131" y="3030423"/>
            <a:ext cx="9616297" cy="2760778"/>
            <a:chOff x="6241313" y="2385610"/>
            <a:chExt cx="11118070" cy="3191928"/>
          </a:xfrm>
        </p:grpSpPr>
        <p:sp>
          <p:nvSpPr>
            <p:cNvPr id="18" name="Freeform: Shape 19">
              <a:extLst>
                <a:ext uri="{FF2B5EF4-FFF2-40B4-BE49-F238E27FC236}">
                  <a16:creationId xmlns:a16="http://schemas.microsoft.com/office/drawing/2014/main" id="{816BD8A4-84A9-4840-9ECC-4E5E8EAEB1C3}"/>
                </a:ext>
                <a:ext uri="{C183D7F6-B498-43B3-948B-1728B52AA6E4}">
                  <adec:decorative xmlns:adec="http://schemas.microsoft.com/office/drawing/2017/decorative" val="1"/>
                </a:ext>
              </a:extLst>
            </p:cNvPr>
            <p:cNvSpPr/>
            <p:nvPr userDrawn="1"/>
          </p:nvSpPr>
          <p:spPr>
            <a:xfrm rot="2700000">
              <a:off x="10611984" y="-1985061"/>
              <a:ext cx="2376727" cy="11118070"/>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33000">
                  <a:schemeClr val="accent4">
                    <a:alpha val="0"/>
                  </a:schemeClr>
                </a:gs>
                <a:gs pos="57000">
                  <a:schemeClr val="accent4">
                    <a:alpha val="70000"/>
                  </a:schemeClr>
                </a:gs>
                <a:gs pos="79000">
                  <a:schemeClr val="accent4">
                    <a:lumMod val="100000"/>
                    <a:alpha val="0"/>
                  </a:schemeClr>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7" name="Freeform: Shape 28">
              <a:extLst>
                <a:ext uri="{FF2B5EF4-FFF2-40B4-BE49-F238E27FC236}">
                  <a16:creationId xmlns:a16="http://schemas.microsoft.com/office/drawing/2014/main" id="{DE2C9364-4B83-C74B-A792-2D2C19FC68E9}"/>
                </a:ext>
                <a:ext uri="{C183D7F6-B498-43B3-948B-1728B52AA6E4}">
                  <adec:decorative xmlns:adec="http://schemas.microsoft.com/office/drawing/2017/decorative" val="1"/>
                </a:ext>
              </a:extLst>
            </p:cNvPr>
            <p:cNvSpPr/>
            <p:nvPr userDrawn="1"/>
          </p:nvSpPr>
          <p:spPr>
            <a:xfrm rot="2700000">
              <a:off x="11839993" y="2461839"/>
              <a:ext cx="1097485" cy="5133913"/>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pic>
          <p:nvPicPr>
            <p:cNvPr id="6" name="Picture 5">
              <a:extLst>
                <a:ext uri="{FF2B5EF4-FFF2-40B4-BE49-F238E27FC236}">
                  <a16:creationId xmlns:a16="http://schemas.microsoft.com/office/drawing/2014/main" id="{0E7EF0E5-FA27-864F-AC3A-BD89A5DCA1BD}"/>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499772" y="2905575"/>
              <a:ext cx="2365598" cy="2321243"/>
            </a:xfrm>
            <a:prstGeom prst="rect">
              <a:avLst/>
            </a:prstGeom>
          </p:spPr>
        </p:pic>
      </p:grpSp>
      <p:sp>
        <p:nvSpPr>
          <p:cNvPr id="10" name="page number">
            <a:extLst>
              <a:ext uri="{FF2B5EF4-FFF2-40B4-BE49-F238E27FC236}">
                <a16:creationId xmlns:a16="http://schemas.microsoft.com/office/drawing/2014/main" id="{03A33963-E6EA-D141-AA62-8AB5C5C32A6A}"/>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353302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with Illustration – Ocean">
    <p:spTree>
      <p:nvGrpSpPr>
        <p:cNvPr id="1" name=""/>
        <p:cNvGrpSpPr/>
        <p:nvPr/>
      </p:nvGrpSpPr>
      <p:grpSpPr>
        <a:xfrm>
          <a:off x="0" y="0"/>
          <a:ext cx="0" cy="0"/>
          <a:chOff x="0" y="0"/>
          <a:chExt cx="0" cy="0"/>
        </a:xfrm>
      </p:grpSpPr>
      <p:sp>
        <p:nvSpPr>
          <p:cNvPr id="33" name="Title 1">
            <a:extLst>
              <a:ext uri="{FF2B5EF4-FFF2-40B4-BE49-F238E27FC236}">
                <a16:creationId xmlns:a16="http://schemas.microsoft.com/office/drawing/2014/main" id="{465064DB-79E1-A641-9982-84900283437A}"/>
              </a:ext>
            </a:extLst>
          </p:cNvPr>
          <p:cNvSpPr>
            <a:spLocks noGrp="1"/>
          </p:cNvSpPr>
          <p:nvPr>
            <p:ph type="title" hasCustomPrompt="1"/>
          </p:nvPr>
        </p:nvSpPr>
        <p:spPr>
          <a:xfrm>
            <a:off x="557023" y="633994"/>
            <a:ext cx="7117406" cy="1229360"/>
          </a:xfrm>
        </p:spPr>
        <p:txBody>
          <a:bodyPr wrap="square" anchor="b"/>
          <a:lstStyle>
            <a:lvl1pPr algn="l">
              <a:defRPr sz="3600" b="0" cap="none" baseline="0">
                <a:solidFill>
                  <a:schemeClr val="tx2"/>
                </a:solidFill>
              </a:defRPr>
            </a:lvl1pPr>
          </a:lstStyle>
          <a:p>
            <a:r>
              <a:rPr lang="en-US"/>
              <a:t>Section Header – 9 with Ocean Digital Workspace Illustration</a:t>
            </a:r>
          </a:p>
        </p:txBody>
      </p:sp>
      <p:sp>
        <p:nvSpPr>
          <p:cNvPr id="32" name="Subtitle 2">
            <a:extLst>
              <a:ext uri="{FF2B5EF4-FFF2-40B4-BE49-F238E27FC236}">
                <a16:creationId xmlns:a16="http://schemas.microsoft.com/office/drawing/2014/main" id="{86E664DE-55F4-0A4D-8BCE-06F2C2ECF7E6}"/>
              </a:ext>
            </a:extLst>
          </p:cNvPr>
          <p:cNvSpPr>
            <a:spLocks noGrp="1"/>
          </p:cNvSpPr>
          <p:nvPr>
            <p:ph type="subTitle" idx="10" hasCustomPrompt="1"/>
          </p:nvPr>
        </p:nvSpPr>
        <p:spPr>
          <a:xfrm>
            <a:off x="570881" y="1962912"/>
            <a:ext cx="6408402" cy="450774"/>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 lorem ipsum sed dolor</a:t>
            </a:r>
          </a:p>
          <a:p>
            <a:r>
              <a:rPr lang="en-US"/>
              <a:t>• Lorem ipsum sed dolor</a:t>
            </a:r>
          </a:p>
          <a:p>
            <a:r>
              <a:rPr lang="en-US"/>
              <a:t>• </a:t>
            </a:r>
            <a:r>
              <a:rPr lang="en-US" err="1"/>
              <a:t>Consecteteur</a:t>
            </a:r>
            <a:r>
              <a:rPr lang="en-US"/>
              <a:t> dolor sed </a:t>
            </a:r>
            <a:r>
              <a:rPr lang="en-US" err="1"/>
              <a:t>ip</a:t>
            </a:r>
            <a:endParaRPr lang="en-US"/>
          </a:p>
          <a:p>
            <a:r>
              <a:rPr lang="en-US"/>
              <a:t>• Amis et ipsum dolor sed</a:t>
            </a:r>
          </a:p>
          <a:p>
            <a:r>
              <a:rPr lang="en-US"/>
              <a:t>• Lorem ipsum sed dolor</a:t>
            </a:r>
          </a:p>
        </p:txBody>
      </p:sp>
      <p:grpSp>
        <p:nvGrpSpPr>
          <p:cNvPr id="3" name="Group 2">
            <a:extLst>
              <a:ext uri="{FF2B5EF4-FFF2-40B4-BE49-F238E27FC236}">
                <a16:creationId xmlns:a16="http://schemas.microsoft.com/office/drawing/2014/main" id="{093BC1C8-7408-DE43-97D9-D1A87A640D42}"/>
              </a:ext>
            </a:extLst>
          </p:cNvPr>
          <p:cNvGrpSpPr/>
          <p:nvPr userDrawn="1"/>
        </p:nvGrpSpPr>
        <p:grpSpPr>
          <a:xfrm>
            <a:off x="6394433" y="3802599"/>
            <a:ext cx="7608739" cy="2160165"/>
            <a:chOff x="6262336" y="3189573"/>
            <a:chExt cx="9216697" cy="2616673"/>
          </a:xfrm>
        </p:grpSpPr>
        <p:sp>
          <p:nvSpPr>
            <p:cNvPr id="18" name="Freeform: Shape 19">
              <a:extLst>
                <a:ext uri="{FF2B5EF4-FFF2-40B4-BE49-F238E27FC236}">
                  <a16:creationId xmlns:a16="http://schemas.microsoft.com/office/drawing/2014/main" id="{816BD8A4-84A9-4840-9ECC-4E5E8EAEB1C3}"/>
                </a:ext>
                <a:ext uri="{C183D7F6-B498-43B3-948B-1728B52AA6E4}">
                  <adec:decorative xmlns:adec="http://schemas.microsoft.com/office/drawing/2017/decorative" val="1"/>
                </a:ext>
              </a:extLst>
            </p:cNvPr>
            <p:cNvSpPr/>
            <p:nvPr userDrawn="1"/>
          </p:nvSpPr>
          <p:spPr>
            <a:xfrm rot="2700000">
              <a:off x="9715001" y="-186429"/>
              <a:ext cx="2311368" cy="921669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2000">
                  <a:schemeClr val="accent2">
                    <a:alpha val="0"/>
                  </a:schemeClr>
                </a:gs>
                <a:gs pos="52000">
                  <a:schemeClr val="accent2"/>
                </a:gs>
                <a:gs pos="73000">
                  <a:schemeClr val="accent2">
                    <a:alpha val="0"/>
                  </a:schemeClr>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7" name="Freeform: Shape 28">
              <a:extLst>
                <a:ext uri="{FF2B5EF4-FFF2-40B4-BE49-F238E27FC236}">
                  <a16:creationId xmlns:a16="http://schemas.microsoft.com/office/drawing/2014/main" id="{DE2C9364-4B83-C74B-A792-2D2C19FC68E9}"/>
                </a:ext>
                <a:ext uri="{C183D7F6-B498-43B3-948B-1728B52AA6E4}">
                  <adec:decorative xmlns:adec="http://schemas.microsoft.com/office/drawing/2017/decorative" val="1"/>
                </a:ext>
              </a:extLst>
            </p:cNvPr>
            <p:cNvSpPr/>
            <p:nvPr userDrawn="1"/>
          </p:nvSpPr>
          <p:spPr>
            <a:xfrm rot="2700000">
              <a:off x="11473382" y="2776227"/>
              <a:ext cx="1067304" cy="4992734"/>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pic>
          <p:nvPicPr>
            <p:cNvPr id="6" name="Picture 5" descr="Icon&#10;&#10;">
              <a:extLst>
                <a:ext uri="{FF2B5EF4-FFF2-40B4-BE49-F238E27FC236}">
                  <a16:creationId xmlns:a16="http://schemas.microsoft.com/office/drawing/2014/main" id="{31C44375-7B71-414E-A0D4-349DC3084C0B}"/>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8319856" y="3189573"/>
              <a:ext cx="2945107" cy="2332629"/>
            </a:xfrm>
            <a:prstGeom prst="rect">
              <a:avLst/>
            </a:prstGeom>
          </p:spPr>
        </p:pic>
      </p:grpSp>
      <p:sp>
        <p:nvSpPr>
          <p:cNvPr id="10" name="page number">
            <a:extLst>
              <a:ext uri="{FF2B5EF4-FFF2-40B4-BE49-F238E27FC236}">
                <a16:creationId xmlns:a16="http://schemas.microsoft.com/office/drawing/2014/main" id="{78D88B2C-6D65-2543-A086-ADD92219079B}"/>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205074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with Illustration – Aqua">
    <p:spTree>
      <p:nvGrpSpPr>
        <p:cNvPr id="1" name=""/>
        <p:cNvGrpSpPr/>
        <p:nvPr/>
      </p:nvGrpSpPr>
      <p:grpSpPr>
        <a:xfrm>
          <a:off x="0" y="0"/>
          <a:ext cx="0" cy="0"/>
          <a:chOff x="0" y="0"/>
          <a:chExt cx="0" cy="0"/>
        </a:xfrm>
      </p:grpSpPr>
      <p:sp>
        <p:nvSpPr>
          <p:cNvPr id="33" name="Title 1">
            <a:extLst>
              <a:ext uri="{FF2B5EF4-FFF2-40B4-BE49-F238E27FC236}">
                <a16:creationId xmlns:a16="http://schemas.microsoft.com/office/drawing/2014/main" id="{465064DB-79E1-A641-9982-84900283437A}"/>
              </a:ext>
            </a:extLst>
          </p:cNvPr>
          <p:cNvSpPr>
            <a:spLocks noGrp="1"/>
          </p:cNvSpPr>
          <p:nvPr>
            <p:ph type="title" hasCustomPrompt="1"/>
          </p:nvPr>
        </p:nvSpPr>
        <p:spPr>
          <a:xfrm>
            <a:off x="557023" y="633994"/>
            <a:ext cx="6427626" cy="1229360"/>
          </a:xfrm>
        </p:spPr>
        <p:txBody>
          <a:bodyPr wrap="square" anchor="b"/>
          <a:lstStyle>
            <a:lvl1pPr algn="l">
              <a:defRPr sz="3600" b="0" cap="none" baseline="0">
                <a:solidFill>
                  <a:schemeClr val="tx2"/>
                </a:solidFill>
              </a:defRPr>
            </a:lvl1pPr>
          </a:lstStyle>
          <a:p>
            <a:r>
              <a:rPr lang="en-US"/>
              <a:t>Section Header – 11 with Aqua Multi-Cloud Illustration</a:t>
            </a:r>
          </a:p>
        </p:txBody>
      </p:sp>
      <p:sp>
        <p:nvSpPr>
          <p:cNvPr id="32" name="Subtitle 2">
            <a:extLst>
              <a:ext uri="{FF2B5EF4-FFF2-40B4-BE49-F238E27FC236}">
                <a16:creationId xmlns:a16="http://schemas.microsoft.com/office/drawing/2014/main" id="{86E664DE-55F4-0A4D-8BCE-06F2C2ECF7E6}"/>
              </a:ext>
            </a:extLst>
          </p:cNvPr>
          <p:cNvSpPr>
            <a:spLocks noGrp="1"/>
          </p:cNvSpPr>
          <p:nvPr>
            <p:ph type="subTitle" idx="10" hasCustomPrompt="1"/>
          </p:nvPr>
        </p:nvSpPr>
        <p:spPr>
          <a:xfrm>
            <a:off x="570881" y="1962912"/>
            <a:ext cx="6408402" cy="442537"/>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 lorem ipsum sed dolor</a:t>
            </a:r>
          </a:p>
          <a:p>
            <a:r>
              <a:rPr lang="en-US"/>
              <a:t>• Lorem ipsum sed dolor</a:t>
            </a:r>
          </a:p>
          <a:p>
            <a:r>
              <a:rPr lang="en-US"/>
              <a:t>• </a:t>
            </a:r>
            <a:r>
              <a:rPr lang="en-US" err="1"/>
              <a:t>Consecteteur</a:t>
            </a:r>
            <a:r>
              <a:rPr lang="en-US"/>
              <a:t> dolor sed </a:t>
            </a:r>
            <a:r>
              <a:rPr lang="en-US" err="1"/>
              <a:t>ip</a:t>
            </a:r>
            <a:endParaRPr lang="en-US"/>
          </a:p>
          <a:p>
            <a:r>
              <a:rPr lang="en-US"/>
              <a:t>• Amis et ipsum dolor sed</a:t>
            </a:r>
          </a:p>
          <a:p>
            <a:r>
              <a:rPr lang="en-US"/>
              <a:t>• Lorem ipsum sed dolor</a:t>
            </a:r>
          </a:p>
        </p:txBody>
      </p:sp>
      <p:grpSp>
        <p:nvGrpSpPr>
          <p:cNvPr id="3" name="Group 2">
            <a:extLst>
              <a:ext uri="{FF2B5EF4-FFF2-40B4-BE49-F238E27FC236}">
                <a16:creationId xmlns:a16="http://schemas.microsoft.com/office/drawing/2014/main" id="{C37FC1E9-02CE-B143-8BB2-4627E54B8E12}"/>
              </a:ext>
              <a:ext uri="{C183D7F6-B498-43B3-948B-1728B52AA6E4}">
                <adec:decorative xmlns:adec="http://schemas.microsoft.com/office/drawing/2017/decorative" val="1"/>
              </a:ext>
            </a:extLst>
          </p:cNvPr>
          <p:cNvGrpSpPr/>
          <p:nvPr userDrawn="1"/>
        </p:nvGrpSpPr>
        <p:grpSpPr>
          <a:xfrm>
            <a:off x="6434222" y="3076712"/>
            <a:ext cx="9055170" cy="2599682"/>
            <a:chOff x="6434222" y="3076712"/>
            <a:chExt cx="9055170" cy="2599682"/>
          </a:xfrm>
        </p:grpSpPr>
        <p:sp>
          <p:nvSpPr>
            <p:cNvPr id="18" name="Freeform: Shape 19">
              <a:extLst>
                <a:ext uri="{FF2B5EF4-FFF2-40B4-BE49-F238E27FC236}">
                  <a16:creationId xmlns:a16="http://schemas.microsoft.com/office/drawing/2014/main" id="{816BD8A4-84A9-4840-9ECC-4E5E8EAEB1C3}"/>
                </a:ext>
                <a:ext uri="{C183D7F6-B498-43B3-948B-1728B52AA6E4}">
                  <adec:decorative xmlns:adec="http://schemas.microsoft.com/office/drawing/2017/decorative" val="1"/>
                </a:ext>
              </a:extLst>
            </p:cNvPr>
            <p:cNvSpPr/>
            <p:nvPr userDrawn="1"/>
          </p:nvSpPr>
          <p:spPr>
            <a:xfrm rot="2700000">
              <a:off x="9993938" y="-483004"/>
              <a:ext cx="1935737" cy="9055170"/>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33000">
                  <a:schemeClr val="accent3">
                    <a:alpha val="0"/>
                  </a:schemeClr>
                </a:gs>
                <a:gs pos="55000">
                  <a:schemeClr val="accent3">
                    <a:alpha val="70000"/>
                  </a:schemeClr>
                </a:gs>
                <a:gs pos="79000">
                  <a:schemeClr val="accent3">
                    <a:alpha val="0"/>
                  </a:schemeClr>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7" name="Freeform: Shape 28">
              <a:extLst>
                <a:ext uri="{FF2B5EF4-FFF2-40B4-BE49-F238E27FC236}">
                  <a16:creationId xmlns:a16="http://schemas.microsoft.com/office/drawing/2014/main" id="{DE2C9364-4B83-C74B-A792-2D2C19FC68E9}"/>
                </a:ext>
                <a:ext uri="{C183D7F6-B498-43B3-948B-1728B52AA6E4}">
                  <adec:decorative xmlns:adec="http://schemas.microsoft.com/office/drawing/2017/decorative" val="1"/>
                </a:ext>
              </a:extLst>
            </p:cNvPr>
            <p:cNvSpPr/>
            <p:nvPr userDrawn="1"/>
          </p:nvSpPr>
          <p:spPr>
            <a:xfrm rot="2700000">
              <a:off x="10994097" y="3138796"/>
              <a:ext cx="893852" cy="4181343"/>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pic>
          <p:nvPicPr>
            <p:cNvPr id="29" name="Picture 28">
              <a:extLst>
                <a:ext uri="{FF2B5EF4-FFF2-40B4-BE49-F238E27FC236}">
                  <a16:creationId xmlns:a16="http://schemas.microsoft.com/office/drawing/2014/main" id="{00FBF9A9-0DCA-4B47-9F95-7C285BFC9B96}"/>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839877" y="3440911"/>
              <a:ext cx="2851753" cy="1885649"/>
            </a:xfrm>
            <a:prstGeom prst="rect">
              <a:avLst/>
            </a:prstGeom>
          </p:spPr>
        </p:pic>
      </p:grpSp>
      <p:sp>
        <p:nvSpPr>
          <p:cNvPr id="10" name="page number">
            <a:extLst>
              <a:ext uri="{FF2B5EF4-FFF2-40B4-BE49-F238E27FC236}">
                <a16:creationId xmlns:a16="http://schemas.microsoft.com/office/drawing/2014/main" id="{919DA1C5-C6D2-9D4C-A291-E679FDB0F06A}"/>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897263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with Illustration – Indigo">
    <p:spTree>
      <p:nvGrpSpPr>
        <p:cNvPr id="1" name=""/>
        <p:cNvGrpSpPr/>
        <p:nvPr/>
      </p:nvGrpSpPr>
      <p:grpSpPr>
        <a:xfrm>
          <a:off x="0" y="0"/>
          <a:ext cx="0" cy="0"/>
          <a:chOff x="0" y="0"/>
          <a:chExt cx="0" cy="0"/>
        </a:xfrm>
      </p:grpSpPr>
      <p:sp>
        <p:nvSpPr>
          <p:cNvPr id="33" name="Title 1">
            <a:extLst>
              <a:ext uri="{FF2B5EF4-FFF2-40B4-BE49-F238E27FC236}">
                <a16:creationId xmlns:a16="http://schemas.microsoft.com/office/drawing/2014/main" id="{465064DB-79E1-A641-9982-84900283437A}"/>
              </a:ext>
            </a:extLst>
          </p:cNvPr>
          <p:cNvSpPr>
            <a:spLocks noGrp="1"/>
          </p:cNvSpPr>
          <p:nvPr>
            <p:ph type="title" hasCustomPrompt="1"/>
          </p:nvPr>
        </p:nvSpPr>
        <p:spPr>
          <a:xfrm>
            <a:off x="557023" y="633994"/>
            <a:ext cx="8238634" cy="1229360"/>
          </a:xfrm>
        </p:spPr>
        <p:txBody>
          <a:bodyPr wrap="square" anchor="b"/>
          <a:lstStyle>
            <a:lvl1pPr algn="l">
              <a:defRPr sz="3600" b="0" cap="none" baseline="0">
                <a:solidFill>
                  <a:schemeClr val="tx2"/>
                </a:solidFill>
              </a:defRPr>
            </a:lvl1pPr>
          </a:lstStyle>
          <a:p>
            <a:r>
              <a:rPr lang="en-US"/>
              <a:t>Section Header 12 with Indigo Color Virtual Cloud Network Illustration</a:t>
            </a:r>
          </a:p>
        </p:txBody>
      </p:sp>
      <p:sp>
        <p:nvSpPr>
          <p:cNvPr id="32" name="Subtitle 2">
            <a:extLst>
              <a:ext uri="{FF2B5EF4-FFF2-40B4-BE49-F238E27FC236}">
                <a16:creationId xmlns:a16="http://schemas.microsoft.com/office/drawing/2014/main" id="{86E664DE-55F4-0A4D-8BCE-06F2C2ECF7E6}"/>
              </a:ext>
            </a:extLst>
          </p:cNvPr>
          <p:cNvSpPr>
            <a:spLocks noGrp="1"/>
          </p:cNvSpPr>
          <p:nvPr>
            <p:ph type="subTitle" idx="10" hasCustomPrompt="1"/>
          </p:nvPr>
        </p:nvSpPr>
        <p:spPr>
          <a:xfrm>
            <a:off x="570881" y="1962912"/>
            <a:ext cx="6408402" cy="393110"/>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 lorem ipsum sed dolor</a:t>
            </a:r>
          </a:p>
          <a:p>
            <a:r>
              <a:rPr lang="en-US"/>
              <a:t>• Lorem ipsum sed dolor</a:t>
            </a:r>
          </a:p>
          <a:p>
            <a:r>
              <a:rPr lang="en-US"/>
              <a:t>• </a:t>
            </a:r>
            <a:r>
              <a:rPr lang="en-US" err="1"/>
              <a:t>Consecteteur</a:t>
            </a:r>
            <a:r>
              <a:rPr lang="en-US"/>
              <a:t> dolor sed </a:t>
            </a:r>
            <a:r>
              <a:rPr lang="en-US" err="1"/>
              <a:t>ip</a:t>
            </a:r>
            <a:endParaRPr lang="en-US"/>
          </a:p>
          <a:p>
            <a:r>
              <a:rPr lang="en-US"/>
              <a:t>• Amis et ipsum dolor sed</a:t>
            </a:r>
          </a:p>
          <a:p>
            <a:r>
              <a:rPr lang="en-US"/>
              <a:t>• Lorem ipsum sed dolor</a:t>
            </a:r>
          </a:p>
        </p:txBody>
      </p:sp>
      <p:grpSp>
        <p:nvGrpSpPr>
          <p:cNvPr id="6" name="Group 5">
            <a:extLst>
              <a:ext uri="{FF2B5EF4-FFF2-40B4-BE49-F238E27FC236}">
                <a16:creationId xmlns:a16="http://schemas.microsoft.com/office/drawing/2014/main" id="{D7B74314-80B1-174B-94EE-0762F00FA96C}"/>
              </a:ext>
              <a:ext uri="{C183D7F6-B498-43B3-948B-1728B52AA6E4}">
                <adec:decorative xmlns:adec="http://schemas.microsoft.com/office/drawing/2017/decorative" val="1"/>
              </a:ext>
            </a:extLst>
          </p:cNvPr>
          <p:cNvGrpSpPr/>
          <p:nvPr userDrawn="1"/>
        </p:nvGrpSpPr>
        <p:grpSpPr>
          <a:xfrm>
            <a:off x="6378616" y="3412731"/>
            <a:ext cx="8608267" cy="2477845"/>
            <a:chOff x="6378616" y="3412731"/>
            <a:chExt cx="8608267" cy="2477845"/>
          </a:xfrm>
        </p:grpSpPr>
        <p:sp>
          <p:nvSpPr>
            <p:cNvPr id="18" name="Freeform: Shape 19">
              <a:extLst>
                <a:ext uri="{FF2B5EF4-FFF2-40B4-BE49-F238E27FC236}">
                  <a16:creationId xmlns:a16="http://schemas.microsoft.com/office/drawing/2014/main" id="{816BD8A4-84A9-4840-9ECC-4E5E8EAEB1C3}"/>
                </a:ext>
                <a:ext uri="{C183D7F6-B498-43B3-948B-1728B52AA6E4}">
                  <adec:decorative xmlns:adec="http://schemas.microsoft.com/office/drawing/2017/decorative" val="1"/>
                </a:ext>
              </a:extLst>
            </p:cNvPr>
            <p:cNvSpPr/>
            <p:nvPr userDrawn="1"/>
          </p:nvSpPr>
          <p:spPr>
            <a:xfrm rot="2700000">
              <a:off x="9762649" y="35166"/>
              <a:ext cx="1840202" cy="860826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32000">
                  <a:schemeClr val="accent1">
                    <a:alpha val="0"/>
                  </a:schemeClr>
                </a:gs>
                <a:gs pos="53000">
                  <a:schemeClr val="accent2"/>
                </a:gs>
                <a:gs pos="78000">
                  <a:schemeClr val="accent1">
                    <a:alpha val="0"/>
                  </a:schemeClr>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7" name="Freeform: Shape 28">
              <a:extLst>
                <a:ext uri="{FF2B5EF4-FFF2-40B4-BE49-F238E27FC236}">
                  <a16:creationId xmlns:a16="http://schemas.microsoft.com/office/drawing/2014/main" id="{DE2C9364-4B83-C74B-A792-2D2C19FC68E9}"/>
                </a:ext>
                <a:ext uri="{C183D7F6-B498-43B3-948B-1728B52AA6E4}">
                  <adec:decorative xmlns:adec="http://schemas.microsoft.com/office/drawing/2017/decorative" val="1"/>
                </a:ext>
              </a:extLst>
            </p:cNvPr>
            <p:cNvSpPr/>
            <p:nvPr userDrawn="1"/>
          </p:nvSpPr>
          <p:spPr>
            <a:xfrm rot="2700000">
              <a:off x="10713447" y="3478218"/>
              <a:ext cx="849737" cy="3974979"/>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pic>
          <p:nvPicPr>
            <p:cNvPr id="4" name="Picture 3" descr="Icon&#10;&#10;">
              <a:extLst>
                <a:ext uri="{FF2B5EF4-FFF2-40B4-BE49-F238E27FC236}">
                  <a16:creationId xmlns:a16="http://schemas.microsoft.com/office/drawing/2014/main" id="{0BB8F28C-903D-A34B-B23A-0C6DD9A01B00}"/>
                </a:ext>
              </a:extLst>
            </p:cNvPr>
            <p:cNvPicPr>
              <a:picLocks noChangeAspect="1"/>
            </p:cNvPicPr>
            <p:nvPr userDrawn="1"/>
          </p:nvPicPr>
          <p:blipFill>
            <a:blip r:embed="rId2"/>
            <a:stretch>
              <a:fillRect/>
            </a:stretch>
          </p:blipFill>
          <p:spPr>
            <a:xfrm>
              <a:off x="8284067" y="3412731"/>
              <a:ext cx="2024644" cy="1978100"/>
            </a:xfrm>
            <a:prstGeom prst="rect">
              <a:avLst/>
            </a:prstGeom>
          </p:spPr>
        </p:pic>
      </p:grpSp>
      <p:sp>
        <p:nvSpPr>
          <p:cNvPr id="10" name="page number">
            <a:extLst>
              <a:ext uri="{FF2B5EF4-FFF2-40B4-BE49-F238E27FC236}">
                <a16:creationId xmlns:a16="http://schemas.microsoft.com/office/drawing/2014/main" id="{94AA81FC-963D-064C-985C-FA2071598FA1}"/>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758754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with Illustration – Plum">
    <p:spTree>
      <p:nvGrpSpPr>
        <p:cNvPr id="1" name=""/>
        <p:cNvGrpSpPr/>
        <p:nvPr/>
      </p:nvGrpSpPr>
      <p:grpSpPr>
        <a:xfrm>
          <a:off x="0" y="0"/>
          <a:ext cx="0" cy="0"/>
          <a:chOff x="0" y="0"/>
          <a:chExt cx="0" cy="0"/>
        </a:xfrm>
      </p:grpSpPr>
      <p:sp>
        <p:nvSpPr>
          <p:cNvPr id="33" name="Title 1">
            <a:extLst>
              <a:ext uri="{FF2B5EF4-FFF2-40B4-BE49-F238E27FC236}">
                <a16:creationId xmlns:a16="http://schemas.microsoft.com/office/drawing/2014/main" id="{465064DB-79E1-A641-9982-84900283437A}"/>
              </a:ext>
            </a:extLst>
          </p:cNvPr>
          <p:cNvSpPr>
            <a:spLocks noGrp="1"/>
          </p:cNvSpPr>
          <p:nvPr>
            <p:ph type="title" hasCustomPrompt="1"/>
          </p:nvPr>
        </p:nvSpPr>
        <p:spPr>
          <a:xfrm>
            <a:off x="557022" y="633994"/>
            <a:ext cx="7575546" cy="1229360"/>
          </a:xfrm>
        </p:spPr>
        <p:txBody>
          <a:bodyPr wrap="square" anchor="b"/>
          <a:lstStyle>
            <a:lvl1pPr algn="l">
              <a:defRPr sz="3600" b="0" cap="none" baseline="0">
                <a:solidFill>
                  <a:schemeClr val="tx2"/>
                </a:solidFill>
              </a:defRPr>
            </a:lvl1pPr>
          </a:lstStyle>
          <a:p>
            <a:r>
              <a:rPr lang="en-US"/>
              <a:t> Section Header 13 with Plum Color Intrinsic Security Illustration</a:t>
            </a:r>
          </a:p>
        </p:txBody>
      </p:sp>
      <p:sp>
        <p:nvSpPr>
          <p:cNvPr id="32" name="Subtitle 2">
            <a:extLst>
              <a:ext uri="{FF2B5EF4-FFF2-40B4-BE49-F238E27FC236}">
                <a16:creationId xmlns:a16="http://schemas.microsoft.com/office/drawing/2014/main" id="{86E664DE-55F4-0A4D-8BCE-06F2C2ECF7E6}"/>
              </a:ext>
            </a:extLst>
          </p:cNvPr>
          <p:cNvSpPr>
            <a:spLocks noGrp="1"/>
          </p:cNvSpPr>
          <p:nvPr>
            <p:ph type="subTitle" idx="10" hasCustomPrompt="1"/>
          </p:nvPr>
        </p:nvSpPr>
        <p:spPr>
          <a:xfrm>
            <a:off x="570881" y="1962912"/>
            <a:ext cx="6408402" cy="426061"/>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 lorem ipsum sed dolor</a:t>
            </a:r>
          </a:p>
          <a:p>
            <a:r>
              <a:rPr lang="en-US"/>
              <a:t>• Lorem ipsum sed dolor</a:t>
            </a:r>
          </a:p>
          <a:p>
            <a:r>
              <a:rPr lang="en-US"/>
              <a:t>• </a:t>
            </a:r>
            <a:r>
              <a:rPr lang="en-US" err="1"/>
              <a:t>Consecteteur</a:t>
            </a:r>
            <a:r>
              <a:rPr lang="en-US"/>
              <a:t> dolor sed </a:t>
            </a:r>
            <a:r>
              <a:rPr lang="en-US" err="1"/>
              <a:t>ip</a:t>
            </a:r>
            <a:endParaRPr lang="en-US"/>
          </a:p>
          <a:p>
            <a:r>
              <a:rPr lang="en-US"/>
              <a:t>• Amis et ipsum dolor sed</a:t>
            </a:r>
          </a:p>
          <a:p>
            <a:r>
              <a:rPr lang="en-US"/>
              <a:t>• Lorem ipsum sed dolor</a:t>
            </a:r>
          </a:p>
        </p:txBody>
      </p:sp>
      <p:grpSp>
        <p:nvGrpSpPr>
          <p:cNvPr id="3" name="Group 2">
            <a:extLst>
              <a:ext uri="{FF2B5EF4-FFF2-40B4-BE49-F238E27FC236}">
                <a16:creationId xmlns:a16="http://schemas.microsoft.com/office/drawing/2014/main" id="{16214DFA-51B2-9C4C-AF92-692CDEE0A98F}"/>
              </a:ext>
              <a:ext uri="{C183D7F6-B498-43B3-948B-1728B52AA6E4}">
                <adec:decorative xmlns:adec="http://schemas.microsoft.com/office/drawing/2017/decorative" val="1"/>
              </a:ext>
            </a:extLst>
          </p:cNvPr>
          <p:cNvGrpSpPr/>
          <p:nvPr userDrawn="1"/>
        </p:nvGrpSpPr>
        <p:grpSpPr>
          <a:xfrm>
            <a:off x="6563969" y="3105239"/>
            <a:ext cx="8826570" cy="2785337"/>
            <a:chOff x="6563969" y="3105239"/>
            <a:chExt cx="8826570" cy="2785337"/>
          </a:xfrm>
        </p:grpSpPr>
        <p:sp>
          <p:nvSpPr>
            <p:cNvPr id="18" name="Freeform: Shape 19">
              <a:extLst>
                <a:ext uri="{FF2B5EF4-FFF2-40B4-BE49-F238E27FC236}">
                  <a16:creationId xmlns:a16="http://schemas.microsoft.com/office/drawing/2014/main" id="{816BD8A4-84A9-4840-9ECC-4E5E8EAEB1C3}"/>
                </a:ext>
                <a:ext uri="{C183D7F6-B498-43B3-948B-1728B52AA6E4}">
                  <adec:decorative xmlns:adec="http://schemas.microsoft.com/office/drawing/2017/decorative" val="1"/>
                </a:ext>
              </a:extLst>
            </p:cNvPr>
            <p:cNvSpPr/>
            <p:nvPr userDrawn="1"/>
          </p:nvSpPr>
          <p:spPr>
            <a:xfrm rot="2700000">
              <a:off x="10033819" y="-113327"/>
              <a:ext cx="1886869" cy="8826570"/>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6000">
                  <a:schemeClr val="accent5">
                    <a:alpha val="0"/>
                  </a:schemeClr>
                </a:gs>
                <a:gs pos="53000">
                  <a:schemeClr val="accent5">
                    <a:alpha val="70000"/>
                  </a:schemeClr>
                </a:gs>
                <a:gs pos="78000">
                  <a:schemeClr val="accent5">
                    <a:alpha val="0"/>
                  </a:schemeClr>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7" name="Freeform: Shape 28">
              <a:extLst>
                <a:ext uri="{FF2B5EF4-FFF2-40B4-BE49-F238E27FC236}">
                  <a16:creationId xmlns:a16="http://schemas.microsoft.com/office/drawing/2014/main" id="{DE2C9364-4B83-C74B-A792-2D2C19FC68E9}"/>
                </a:ext>
                <a:ext uri="{C183D7F6-B498-43B3-948B-1728B52AA6E4}">
                  <adec:decorative xmlns:adec="http://schemas.microsoft.com/office/drawing/2017/decorative" val="1"/>
                </a:ext>
              </a:extLst>
            </p:cNvPr>
            <p:cNvSpPr/>
            <p:nvPr userDrawn="1"/>
          </p:nvSpPr>
          <p:spPr>
            <a:xfrm rot="2700000">
              <a:off x="11008729" y="3417041"/>
              <a:ext cx="871287" cy="4075784"/>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bg1">
                    <a:alpha val="0"/>
                  </a:schemeClr>
                </a:gs>
                <a:gs pos="78000">
                  <a:schemeClr val="bg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pic>
          <p:nvPicPr>
            <p:cNvPr id="4" name="Picture 3">
              <a:extLst>
                <a:ext uri="{FF2B5EF4-FFF2-40B4-BE49-F238E27FC236}">
                  <a16:creationId xmlns:a16="http://schemas.microsoft.com/office/drawing/2014/main" id="{C939AE73-F1AB-C848-B29C-1763B3E10A8A}"/>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441076" y="3105239"/>
              <a:ext cx="1794487" cy="2038024"/>
            </a:xfrm>
            <a:prstGeom prst="rect">
              <a:avLst/>
            </a:prstGeom>
          </p:spPr>
        </p:pic>
      </p:grpSp>
      <p:sp>
        <p:nvSpPr>
          <p:cNvPr id="10" name="page number">
            <a:extLst>
              <a:ext uri="{FF2B5EF4-FFF2-40B4-BE49-F238E27FC236}">
                <a16:creationId xmlns:a16="http://schemas.microsoft.com/office/drawing/2014/main" id="{936BDB63-5001-6643-8244-F4DC85EB6FA7}"/>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179933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Quote – Leaf">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6C21BA7-C6D2-446E-8FD2-266107E90C49}"/>
              </a:ext>
            </a:extLst>
          </p:cNvPr>
          <p:cNvSpPr>
            <a:spLocks noGrp="1"/>
          </p:cNvSpPr>
          <p:nvPr>
            <p:ph type="body" sz="quarter" idx="16" hasCustomPrompt="1"/>
          </p:nvPr>
        </p:nvSpPr>
        <p:spPr>
          <a:xfrm>
            <a:off x="438912" y="1600200"/>
            <a:ext cx="5236958" cy="3200400"/>
          </a:xfrm>
        </p:spPr>
        <p:txBody>
          <a:bodyPr anchor="b"/>
          <a:lstStyle>
            <a:lvl1pPr marL="169863" indent="-169863">
              <a:buClrTx/>
              <a:buSzPct val="100000"/>
              <a:buFont typeface="Metropolis" panose="00000500000000000000" pitchFamily="2" charset="0"/>
              <a:buChar char="“"/>
              <a:defRPr sz="2800">
                <a:solidFill>
                  <a:schemeClr val="tx2"/>
                </a:solidFill>
              </a:defRPr>
            </a:lvl1pPr>
            <a:lvl2pPr marL="457200" indent="-184150">
              <a:buClrTx/>
              <a:buFont typeface="Metropolis" panose="00000500000000000000" pitchFamily="2" charset="0"/>
              <a:buChar char="“"/>
              <a:defRPr>
                <a:solidFill>
                  <a:schemeClr val="bg1"/>
                </a:solidFill>
              </a:defRPr>
            </a:lvl2pPr>
            <a:lvl3pPr marL="744538" indent="-169863">
              <a:buClrTx/>
              <a:buFont typeface="Metropolis" panose="00000500000000000000" pitchFamily="2" charset="0"/>
              <a:buChar char="“"/>
              <a:defRPr>
                <a:solidFill>
                  <a:schemeClr val="bg1"/>
                </a:solidFill>
              </a:defRPr>
            </a:lvl3pPr>
            <a:lvl4pPr marL="969963" indent="-166688">
              <a:buClrTx/>
              <a:buFont typeface="Metropolis" panose="00000500000000000000" pitchFamily="2" charset="0"/>
              <a:buChar char="“"/>
              <a:defRPr>
                <a:solidFill>
                  <a:schemeClr val="bg1"/>
                </a:solidFill>
              </a:defRPr>
            </a:lvl4pPr>
            <a:lvl5pPr marL="1143000" indent="-138113">
              <a:buClrTx/>
              <a:buFont typeface="Metropolis" panose="00000500000000000000" pitchFamily="2" charset="0"/>
              <a:buChar char="“"/>
              <a:defRPr>
                <a:solidFill>
                  <a:schemeClr val="bg1"/>
                </a:solidFill>
              </a:defRPr>
            </a:lvl5pPr>
          </a:lstStyle>
          <a:p>
            <a:r>
              <a:rPr lang="en-US"/>
              <a:t>Quote text here; leaf and ocean parallelograms. Click to replace text.”</a:t>
            </a:r>
          </a:p>
        </p:txBody>
      </p:sp>
      <p:sp>
        <p:nvSpPr>
          <p:cNvPr id="11" name="Text Placeholder 10">
            <a:extLst>
              <a:ext uri="{FF2B5EF4-FFF2-40B4-BE49-F238E27FC236}">
                <a16:creationId xmlns:a16="http://schemas.microsoft.com/office/drawing/2014/main" id="{0762CBDD-60C2-443D-88B5-C596896049D8}"/>
              </a:ext>
            </a:extLst>
          </p:cNvPr>
          <p:cNvSpPr>
            <a:spLocks noGrp="1"/>
          </p:cNvSpPr>
          <p:nvPr>
            <p:ph type="body" sz="quarter" idx="17" hasCustomPrompt="1"/>
          </p:nvPr>
        </p:nvSpPr>
        <p:spPr>
          <a:xfrm>
            <a:off x="612648" y="5065776"/>
            <a:ext cx="4581144" cy="274320"/>
          </a:xfrm>
        </p:spPr>
        <p:txBody>
          <a:bodyPr/>
          <a:lstStyle>
            <a:lvl1pPr>
              <a:defRPr sz="1800">
                <a:solidFill>
                  <a:schemeClr val="tx2"/>
                </a:solidFill>
              </a:defRPr>
            </a:lvl1pPr>
          </a:lstStyle>
          <a:p>
            <a:pPr lvl="0"/>
            <a:r>
              <a:rPr lang="en-US"/>
              <a:t>Source Name</a:t>
            </a:r>
          </a:p>
        </p:txBody>
      </p:sp>
      <p:sp>
        <p:nvSpPr>
          <p:cNvPr id="4" name="Picture Placeholder 3">
            <a:extLst>
              <a:ext uri="{FF2B5EF4-FFF2-40B4-BE49-F238E27FC236}">
                <a16:creationId xmlns:a16="http://schemas.microsoft.com/office/drawing/2014/main" id="{D11B66FB-15E1-2040-A593-0D73087AE63D}"/>
              </a:ext>
            </a:extLst>
          </p:cNvPr>
          <p:cNvSpPr>
            <a:spLocks noGrp="1"/>
          </p:cNvSpPr>
          <p:nvPr>
            <p:ph type="pic" sz="quarter" idx="18" hasCustomPrompt="1"/>
          </p:nvPr>
        </p:nvSpPr>
        <p:spPr>
          <a:xfrm>
            <a:off x="8523288" y="4619335"/>
            <a:ext cx="2740025" cy="1371600"/>
          </a:xfrm>
          <a:noFill/>
        </p:spPr>
        <p:txBody>
          <a:bodyPr lIns="91440" rIns="91440" anchor="ctr" anchorCtr="0"/>
          <a:lstStyle>
            <a:lvl1pPr algn="ctr">
              <a:defRPr sz="1600" b="0">
                <a:solidFill>
                  <a:schemeClr val="tx2"/>
                </a:solidFill>
              </a:defRPr>
            </a:lvl1pPr>
          </a:lstStyle>
          <a:p>
            <a:r>
              <a:rPr lang="en-US"/>
              <a:t>Click to insert logo</a:t>
            </a:r>
            <a:br>
              <a:rPr lang="en-US"/>
            </a:br>
            <a:r>
              <a:rPr lang="en-US"/>
              <a:t>or delete box</a:t>
            </a:r>
          </a:p>
        </p:txBody>
      </p:sp>
      <p:grpSp>
        <p:nvGrpSpPr>
          <p:cNvPr id="2" name="Group 1">
            <a:extLst>
              <a:ext uri="{FF2B5EF4-FFF2-40B4-BE49-F238E27FC236}">
                <a16:creationId xmlns:a16="http://schemas.microsoft.com/office/drawing/2014/main" id="{090E8E2E-EFA6-5A42-B35E-12A84F469F97}"/>
              </a:ext>
              <a:ext uri="{C183D7F6-B498-43B3-948B-1728B52AA6E4}">
                <adec:decorative xmlns:adec="http://schemas.microsoft.com/office/drawing/2017/decorative" val="1"/>
              </a:ext>
            </a:extLst>
          </p:cNvPr>
          <p:cNvGrpSpPr/>
          <p:nvPr userDrawn="1"/>
        </p:nvGrpSpPr>
        <p:grpSpPr>
          <a:xfrm>
            <a:off x="2890760" y="1541857"/>
            <a:ext cx="11113170" cy="4175661"/>
            <a:chOff x="2890760" y="1541857"/>
            <a:chExt cx="11113170" cy="4175661"/>
          </a:xfrm>
        </p:grpSpPr>
        <p:sp>
          <p:nvSpPr>
            <p:cNvPr id="17" name="Freeform: Shape 23">
              <a:extLst>
                <a:ext uri="{FF2B5EF4-FFF2-40B4-BE49-F238E27FC236}">
                  <a16:creationId xmlns:a16="http://schemas.microsoft.com/office/drawing/2014/main" id="{6929AF44-0479-6541-9258-E959844CA2A9}"/>
                </a:ext>
              </a:extLst>
            </p:cNvPr>
            <p:cNvSpPr/>
            <p:nvPr userDrawn="1"/>
          </p:nvSpPr>
          <p:spPr>
            <a:xfrm rot="13500000">
              <a:off x="6699960" y="862779"/>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30000">
                  <a:srgbClr val="F4F8FA">
                    <a:alpha val="0"/>
                  </a:srgbClr>
                </a:gs>
                <a:gs pos="100000">
                  <a:schemeClr val="accent2"/>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19" name="Freeform: Shape 23">
              <a:extLst>
                <a:ext uri="{FF2B5EF4-FFF2-40B4-BE49-F238E27FC236}">
                  <a16:creationId xmlns:a16="http://schemas.microsoft.com/office/drawing/2014/main" id="{D1936A9A-6897-C140-B6A9-D68F7AA9222D}"/>
                </a:ext>
              </a:extLst>
            </p:cNvPr>
            <p:cNvSpPr/>
            <p:nvPr userDrawn="1"/>
          </p:nvSpPr>
          <p:spPr>
            <a:xfrm rot="2700000">
              <a:off x="9149191" y="-2267343"/>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22000">
                  <a:srgbClr val="F4F8FA">
                    <a:alpha val="0"/>
                  </a:srgbClr>
                </a:gs>
                <a:gs pos="100000">
                  <a:schemeClr val="accent4"/>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pic>
        <p:nvPicPr>
          <p:cNvPr id="15" name="VMware logo">
            <a:extLst>
              <a:ext uri="{FF2B5EF4-FFF2-40B4-BE49-F238E27FC236}">
                <a16:creationId xmlns:a16="http://schemas.microsoft.com/office/drawing/2014/main" id="{3E682E30-2BE8-8745-87FE-77EDCEB920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6" name="Copyright" descr="Confidential copyright VMware, Inc. 2021">
            <a:extLst>
              <a:ext uri="{FF2B5EF4-FFF2-40B4-BE49-F238E27FC236}">
                <a16:creationId xmlns:a16="http://schemas.microsoft.com/office/drawing/2014/main" id="{7CAE9338-506F-0843-A399-10B5FE4EF2C9}"/>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a:t>
            </a:r>
            <a:r>
              <a:rPr lang="en-US" sz="700">
                <a:solidFill>
                  <a:schemeClr val="tx2"/>
                </a:solidFill>
                <a:latin typeface="+mj-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Arial" panose="020B0604020202020204" pitchFamily="34" charset="0"/>
              </a:rPr>
              <a:t>│</a:t>
            </a:r>
            <a:r>
              <a:rPr lang="en-US" sz="800" kern="1200">
                <a:solidFill>
                  <a:schemeClr val="tx2"/>
                </a:solidFill>
                <a:latin typeface="+mn-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Verdana" panose="020B0604030504040204" pitchFamily="34" charset="0"/>
              </a:rPr>
              <a:t>©2022 VMware, Inc.</a:t>
            </a:r>
          </a:p>
        </p:txBody>
      </p:sp>
      <p:sp>
        <p:nvSpPr>
          <p:cNvPr id="18" name="page number">
            <a:extLst>
              <a:ext uri="{FF2B5EF4-FFF2-40B4-BE49-F238E27FC236}">
                <a16:creationId xmlns:a16="http://schemas.microsoft.com/office/drawing/2014/main" id="{301A9673-C951-434F-BC5E-005E8CDA2588}"/>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613511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Quote – Plum">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6C21BA7-C6D2-446E-8FD2-266107E90C49}"/>
              </a:ext>
            </a:extLst>
          </p:cNvPr>
          <p:cNvSpPr>
            <a:spLocks noGrp="1"/>
          </p:cNvSpPr>
          <p:nvPr>
            <p:ph type="body" sz="quarter" idx="16" hasCustomPrompt="1"/>
          </p:nvPr>
        </p:nvSpPr>
        <p:spPr>
          <a:xfrm>
            <a:off x="438912" y="1600200"/>
            <a:ext cx="5286385" cy="3200400"/>
          </a:xfrm>
        </p:spPr>
        <p:txBody>
          <a:bodyPr anchor="b"/>
          <a:lstStyle>
            <a:lvl1pPr marL="169863" indent="-169863">
              <a:buClrTx/>
              <a:buSzPct val="100000"/>
              <a:buFont typeface="Metropolis" panose="00000500000000000000" pitchFamily="2" charset="0"/>
              <a:buChar char="“"/>
              <a:defRPr sz="2800">
                <a:solidFill>
                  <a:schemeClr val="tx2"/>
                </a:solidFill>
              </a:defRPr>
            </a:lvl1pPr>
            <a:lvl2pPr marL="457200" indent="-184150">
              <a:buClrTx/>
              <a:buFont typeface="Metropolis" panose="00000500000000000000" pitchFamily="2" charset="0"/>
              <a:buChar char="“"/>
              <a:defRPr>
                <a:solidFill>
                  <a:schemeClr val="bg1"/>
                </a:solidFill>
              </a:defRPr>
            </a:lvl2pPr>
            <a:lvl3pPr marL="744538" indent="-169863">
              <a:buClrTx/>
              <a:buFont typeface="Metropolis" panose="00000500000000000000" pitchFamily="2" charset="0"/>
              <a:buChar char="“"/>
              <a:defRPr>
                <a:solidFill>
                  <a:schemeClr val="bg1"/>
                </a:solidFill>
              </a:defRPr>
            </a:lvl3pPr>
            <a:lvl4pPr marL="969963" indent="-166688">
              <a:buClrTx/>
              <a:buFont typeface="Metropolis" panose="00000500000000000000" pitchFamily="2" charset="0"/>
              <a:buChar char="“"/>
              <a:defRPr>
                <a:solidFill>
                  <a:schemeClr val="bg1"/>
                </a:solidFill>
              </a:defRPr>
            </a:lvl4pPr>
            <a:lvl5pPr marL="1143000" indent="-138113">
              <a:buClrTx/>
              <a:buFont typeface="Metropolis" panose="00000500000000000000" pitchFamily="2" charset="0"/>
              <a:buChar char="“"/>
              <a:defRPr>
                <a:solidFill>
                  <a:schemeClr val="bg1"/>
                </a:solidFill>
              </a:defRPr>
            </a:lvl5pPr>
          </a:lstStyle>
          <a:p>
            <a:pPr lvl="0"/>
            <a:r>
              <a:rPr lang="en-US"/>
              <a:t>Quote text here; plum and indigo parallelograms. Click to replace text.”</a:t>
            </a:r>
          </a:p>
        </p:txBody>
      </p:sp>
      <p:sp>
        <p:nvSpPr>
          <p:cNvPr id="11" name="Text Placeholder 10">
            <a:extLst>
              <a:ext uri="{FF2B5EF4-FFF2-40B4-BE49-F238E27FC236}">
                <a16:creationId xmlns:a16="http://schemas.microsoft.com/office/drawing/2014/main" id="{0762CBDD-60C2-443D-88B5-C596896049D8}"/>
              </a:ext>
            </a:extLst>
          </p:cNvPr>
          <p:cNvSpPr>
            <a:spLocks noGrp="1"/>
          </p:cNvSpPr>
          <p:nvPr>
            <p:ph type="body" sz="quarter" idx="17" hasCustomPrompt="1"/>
          </p:nvPr>
        </p:nvSpPr>
        <p:spPr>
          <a:xfrm>
            <a:off x="612648" y="5065776"/>
            <a:ext cx="4581144" cy="274320"/>
          </a:xfrm>
        </p:spPr>
        <p:txBody>
          <a:bodyPr/>
          <a:lstStyle>
            <a:lvl1pPr>
              <a:defRPr sz="1800">
                <a:solidFill>
                  <a:schemeClr val="tx2"/>
                </a:solidFill>
              </a:defRPr>
            </a:lvl1pPr>
          </a:lstStyle>
          <a:p>
            <a:pPr lvl="0"/>
            <a:r>
              <a:rPr lang="en-US"/>
              <a:t>Source Name</a:t>
            </a:r>
          </a:p>
        </p:txBody>
      </p:sp>
      <p:sp>
        <p:nvSpPr>
          <p:cNvPr id="36" name="Picture Placeholder 3">
            <a:extLst>
              <a:ext uri="{FF2B5EF4-FFF2-40B4-BE49-F238E27FC236}">
                <a16:creationId xmlns:a16="http://schemas.microsoft.com/office/drawing/2014/main" id="{CF3E331C-A0C4-F64C-BE09-755DD5E5682B}"/>
              </a:ext>
            </a:extLst>
          </p:cNvPr>
          <p:cNvSpPr>
            <a:spLocks noGrp="1"/>
          </p:cNvSpPr>
          <p:nvPr>
            <p:ph type="pic" sz="quarter" idx="18" hasCustomPrompt="1"/>
          </p:nvPr>
        </p:nvSpPr>
        <p:spPr>
          <a:xfrm>
            <a:off x="8523288" y="4619335"/>
            <a:ext cx="2740025" cy="1371600"/>
          </a:xfrm>
          <a:noFill/>
        </p:spPr>
        <p:txBody>
          <a:bodyPr lIns="91440" rIns="91440" anchor="ctr" anchorCtr="0"/>
          <a:lstStyle>
            <a:lvl1pPr algn="ctr">
              <a:defRPr sz="1600" b="0">
                <a:solidFill>
                  <a:schemeClr val="tx2"/>
                </a:solidFill>
              </a:defRPr>
            </a:lvl1pPr>
          </a:lstStyle>
          <a:p>
            <a:r>
              <a:rPr lang="en-US"/>
              <a:t>Click to insert logo</a:t>
            </a:r>
            <a:br>
              <a:rPr lang="en-US"/>
            </a:br>
            <a:r>
              <a:rPr lang="en-US"/>
              <a:t>or delete box</a:t>
            </a:r>
          </a:p>
        </p:txBody>
      </p:sp>
      <p:grpSp>
        <p:nvGrpSpPr>
          <p:cNvPr id="2" name="Group 1">
            <a:extLst>
              <a:ext uri="{FF2B5EF4-FFF2-40B4-BE49-F238E27FC236}">
                <a16:creationId xmlns:a16="http://schemas.microsoft.com/office/drawing/2014/main" id="{0A398BA4-9894-8C46-9A88-F0C5B55A9C66}"/>
              </a:ext>
              <a:ext uri="{C183D7F6-B498-43B3-948B-1728B52AA6E4}">
                <adec:decorative xmlns:adec="http://schemas.microsoft.com/office/drawing/2017/decorative" val="1"/>
              </a:ext>
            </a:extLst>
          </p:cNvPr>
          <p:cNvGrpSpPr/>
          <p:nvPr userDrawn="1"/>
        </p:nvGrpSpPr>
        <p:grpSpPr>
          <a:xfrm>
            <a:off x="2890760" y="1541857"/>
            <a:ext cx="11113170" cy="4175661"/>
            <a:chOff x="2890760" y="1541857"/>
            <a:chExt cx="11113170" cy="4175661"/>
          </a:xfrm>
        </p:grpSpPr>
        <p:sp>
          <p:nvSpPr>
            <p:cNvPr id="17" name="Freeform: Shape 23">
              <a:extLst>
                <a:ext uri="{FF2B5EF4-FFF2-40B4-BE49-F238E27FC236}">
                  <a16:creationId xmlns:a16="http://schemas.microsoft.com/office/drawing/2014/main" id="{9813F662-D93E-A246-9A66-9C633612BAD4}"/>
                </a:ext>
              </a:extLst>
            </p:cNvPr>
            <p:cNvSpPr/>
            <p:nvPr userDrawn="1"/>
          </p:nvSpPr>
          <p:spPr>
            <a:xfrm rot="13500000">
              <a:off x="6699960" y="862779"/>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24000">
                  <a:schemeClr val="bg1">
                    <a:alpha val="0"/>
                  </a:schemeClr>
                </a:gs>
                <a:gs pos="100000">
                  <a:schemeClr val="accent5"/>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1" name="Freeform: Shape 23">
              <a:extLst>
                <a:ext uri="{FF2B5EF4-FFF2-40B4-BE49-F238E27FC236}">
                  <a16:creationId xmlns:a16="http://schemas.microsoft.com/office/drawing/2014/main" id="{F51458F2-1920-4946-B520-0652DD0FE812}"/>
                </a:ext>
              </a:extLst>
            </p:cNvPr>
            <p:cNvSpPr/>
            <p:nvPr userDrawn="1"/>
          </p:nvSpPr>
          <p:spPr>
            <a:xfrm rot="2700000">
              <a:off x="9149191" y="-2267343"/>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22000">
                  <a:schemeClr val="bg1">
                    <a:alpha val="0"/>
                  </a:schemeClr>
                </a:gs>
                <a:gs pos="100000">
                  <a:schemeClr val="accent2"/>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pic>
        <p:nvPicPr>
          <p:cNvPr id="15" name="VMware logo">
            <a:extLst>
              <a:ext uri="{FF2B5EF4-FFF2-40B4-BE49-F238E27FC236}">
                <a16:creationId xmlns:a16="http://schemas.microsoft.com/office/drawing/2014/main" id="{821BCE10-21AD-E54C-AECD-BC73F4035BB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6" name="Copyright" descr="Confidential copyright VMware, Inc. 2021">
            <a:extLst>
              <a:ext uri="{FF2B5EF4-FFF2-40B4-BE49-F238E27FC236}">
                <a16:creationId xmlns:a16="http://schemas.microsoft.com/office/drawing/2014/main" id="{A5D87D25-F61A-8547-94BF-0EE127DB5C01}"/>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a:t>
            </a:r>
            <a:r>
              <a:rPr lang="en-US" sz="700">
                <a:solidFill>
                  <a:schemeClr val="tx2"/>
                </a:solidFill>
                <a:latin typeface="+mj-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Arial" panose="020B0604020202020204" pitchFamily="34" charset="0"/>
              </a:rPr>
              <a:t>│</a:t>
            </a:r>
            <a:r>
              <a:rPr lang="en-US" sz="800" kern="1200">
                <a:solidFill>
                  <a:schemeClr val="tx2"/>
                </a:solidFill>
                <a:latin typeface="+mn-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Verdana" panose="020B0604030504040204" pitchFamily="34" charset="0"/>
              </a:rPr>
              <a:t>©2022 VMware, Inc.</a:t>
            </a:r>
          </a:p>
        </p:txBody>
      </p:sp>
      <p:sp>
        <p:nvSpPr>
          <p:cNvPr id="18" name="page number">
            <a:extLst>
              <a:ext uri="{FF2B5EF4-FFF2-40B4-BE49-F238E27FC236}">
                <a16:creationId xmlns:a16="http://schemas.microsoft.com/office/drawing/2014/main" id="{7E8BBC37-4E89-684B-92FC-B15AB2D14DCB}"/>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4258710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ote – Aqua">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6C21BA7-C6D2-446E-8FD2-266107E90C49}"/>
              </a:ext>
            </a:extLst>
          </p:cNvPr>
          <p:cNvSpPr>
            <a:spLocks noGrp="1"/>
          </p:cNvSpPr>
          <p:nvPr>
            <p:ph type="body" sz="quarter" idx="16" hasCustomPrompt="1"/>
          </p:nvPr>
        </p:nvSpPr>
        <p:spPr>
          <a:xfrm>
            <a:off x="438912" y="1600200"/>
            <a:ext cx="5253434" cy="3200400"/>
          </a:xfrm>
        </p:spPr>
        <p:txBody>
          <a:bodyPr anchor="b"/>
          <a:lstStyle>
            <a:lvl1pPr marL="169863" indent="-169863">
              <a:buClrTx/>
              <a:buSzPct val="100000"/>
              <a:buFont typeface="Metropolis" panose="00000500000000000000" pitchFamily="2" charset="0"/>
              <a:buChar char="“"/>
              <a:defRPr sz="2800">
                <a:solidFill>
                  <a:schemeClr val="tx2"/>
                </a:solidFill>
              </a:defRPr>
            </a:lvl1pPr>
            <a:lvl2pPr marL="457200" indent="-184150">
              <a:buClrTx/>
              <a:buFont typeface="Metropolis" panose="00000500000000000000" pitchFamily="2" charset="0"/>
              <a:buChar char="“"/>
              <a:defRPr>
                <a:solidFill>
                  <a:schemeClr val="bg1"/>
                </a:solidFill>
              </a:defRPr>
            </a:lvl2pPr>
            <a:lvl3pPr marL="744538" indent="-169863">
              <a:buClrTx/>
              <a:buFont typeface="Metropolis" panose="00000500000000000000" pitchFamily="2" charset="0"/>
              <a:buChar char="“"/>
              <a:defRPr>
                <a:solidFill>
                  <a:schemeClr val="bg1"/>
                </a:solidFill>
              </a:defRPr>
            </a:lvl3pPr>
            <a:lvl4pPr marL="969963" indent="-166688">
              <a:buClrTx/>
              <a:buFont typeface="Metropolis" panose="00000500000000000000" pitchFamily="2" charset="0"/>
              <a:buChar char="“"/>
              <a:defRPr>
                <a:solidFill>
                  <a:schemeClr val="bg1"/>
                </a:solidFill>
              </a:defRPr>
            </a:lvl4pPr>
            <a:lvl5pPr marL="1143000" indent="-138113">
              <a:buClrTx/>
              <a:buFont typeface="Metropolis" panose="00000500000000000000" pitchFamily="2" charset="0"/>
              <a:buChar char="“"/>
              <a:defRPr>
                <a:solidFill>
                  <a:schemeClr val="bg1"/>
                </a:solidFill>
              </a:defRPr>
            </a:lvl5pPr>
          </a:lstStyle>
          <a:p>
            <a:pPr lvl="0"/>
            <a:r>
              <a:rPr lang="en-US"/>
              <a:t>Quote text here; aqua and ocean parallelograms. Click to replace text.”</a:t>
            </a:r>
          </a:p>
        </p:txBody>
      </p:sp>
      <p:sp>
        <p:nvSpPr>
          <p:cNvPr id="11" name="Text Placeholder 10">
            <a:extLst>
              <a:ext uri="{FF2B5EF4-FFF2-40B4-BE49-F238E27FC236}">
                <a16:creationId xmlns:a16="http://schemas.microsoft.com/office/drawing/2014/main" id="{0762CBDD-60C2-443D-88B5-C596896049D8}"/>
              </a:ext>
            </a:extLst>
          </p:cNvPr>
          <p:cNvSpPr>
            <a:spLocks noGrp="1"/>
          </p:cNvSpPr>
          <p:nvPr>
            <p:ph type="body" sz="quarter" idx="17" hasCustomPrompt="1"/>
          </p:nvPr>
        </p:nvSpPr>
        <p:spPr>
          <a:xfrm>
            <a:off x="612648" y="5065776"/>
            <a:ext cx="4581144" cy="274320"/>
          </a:xfrm>
        </p:spPr>
        <p:txBody>
          <a:bodyPr/>
          <a:lstStyle>
            <a:lvl1pPr>
              <a:defRPr sz="1800">
                <a:solidFill>
                  <a:schemeClr val="tx2"/>
                </a:solidFill>
              </a:defRPr>
            </a:lvl1pPr>
          </a:lstStyle>
          <a:p>
            <a:pPr lvl="0"/>
            <a:r>
              <a:rPr lang="en-US"/>
              <a:t>Source Name</a:t>
            </a:r>
          </a:p>
        </p:txBody>
      </p:sp>
      <p:grpSp>
        <p:nvGrpSpPr>
          <p:cNvPr id="2" name="Group 1">
            <a:extLst>
              <a:ext uri="{FF2B5EF4-FFF2-40B4-BE49-F238E27FC236}">
                <a16:creationId xmlns:a16="http://schemas.microsoft.com/office/drawing/2014/main" id="{85A14C2F-491B-7D49-B278-18D84B2B398C}"/>
              </a:ext>
              <a:ext uri="{C183D7F6-B498-43B3-948B-1728B52AA6E4}">
                <adec:decorative xmlns:adec="http://schemas.microsoft.com/office/drawing/2017/decorative" val="1"/>
              </a:ext>
            </a:extLst>
          </p:cNvPr>
          <p:cNvGrpSpPr/>
          <p:nvPr userDrawn="1"/>
        </p:nvGrpSpPr>
        <p:grpSpPr>
          <a:xfrm>
            <a:off x="2890760" y="1541857"/>
            <a:ext cx="11113170" cy="4175661"/>
            <a:chOff x="2890760" y="1541857"/>
            <a:chExt cx="11113170" cy="4175661"/>
          </a:xfrm>
        </p:grpSpPr>
        <p:sp>
          <p:nvSpPr>
            <p:cNvPr id="17" name="Freeform: Shape 23">
              <a:extLst>
                <a:ext uri="{FF2B5EF4-FFF2-40B4-BE49-F238E27FC236}">
                  <a16:creationId xmlns:a16="http://schemas.microsoft.com/office/drawing/2014/main" id="{BB093659-8E1B-434C-923A-B856657C422A}"/>
                </a:ext>
              </a:extLst>
            </p:cNvPr>
            <p:cNvSpPr/>
            <p:nvPr userDrawn="1"/>
          </p:nvSpPr>
          <p:spPr>
            <a:xfrm rot="13500000">
              <a:off x="6699960" y="862779"/>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30000">
                  <a:schemeClr val="bg1">
                    <a:alpha val="0"/>
                  </a:schemeClr>
                </a:gs>
                <a:gs pos="100000">
                  <a:schemeClr val="accent2"/>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1" name="Freeform: Shape 23">
              <a:extLst>
                <a:ext uri="{FF2B5EF4-FFF2-40B4-BE49-F238E27FC236}">
                  <a16:creationId xmlns:a16="http://schemas.microsoft.com/office/drawing/2014/main" id="{8AC3654A-0B1C-0744-B98A-611BF29E48BC}"/>
                </a:ext>
              </a:extLst>
            </p:cNvPr>
            <p:cNvSpPr/>
            <p:nvPr userDrawn="1"/>
          </p:nvSpPr>
          <p:spPr>
            <a:xfrm rot="2700000">
              <a:off x="9149191" y="-2267343"/>
              <a:ext cx="1045539" cy="8663939"/>
            </a:xfrm>
            <a:custGeom>
              <a:avLst/>
              <a:gdLst>
                <a:gd name="connsiteX0" fmla="*/ 0 w 1042026"/>
                <a:gd name="connsiteY0" fmla="*/ 0 h 8663939"/>
                <a:gd name="connsiteX1" fmla="*/ 1042026 w 1042026"/>
                <a:gd name="connsiteY1" fmla="*/ 0 h 8663939"/>
                <a:gd name="connsiteX2" fmla="*/ 1042026 w 1042026"/>
                <a:gd name="connsiteY2" fmla="*/ 7621913 h 8663939"/>
                <a:gd name="connsiteX3" fmla="*/ 0 w 1042026"/>
                <a:gd name="connsiteY3" fmla="*/ 8663939 h 8663939"/>
              </a:gdLst>
              <a:ahLst/>
              <a:cxnLst>
                <a:cxn ang="0">
                  <a:pos x="connsiteX0" y="connsiteY0"/>
                </a:cxn>
                <a:cxn ang="0">
                  <a:pos x="connsiteX1" y="connsiteY1"/>
                </a:cxn>
                <a:cxn ang="0">
                  <a:pos x="connsiteX2" y="connsiteY2"/>
                </a:cxn>
                <a:cxn ang="0">
                  <a:pos x="connsiteX3" y="connsiteY3"/>
                </a:cxn>
              </a:cxnLst>
              <a:rect l="l" t="t" r="r" b="b"/>
              <a:pathLst>
                <a:path w="1042026" h="8663939">
                  <a:moveTo>
                    <a:pt x="0" y="0"/>
                  </a:moveTo>
                  <a:lnTo>
                    <a:pt x="1042026" y="0"/>
                  </a:lnTo>
                  <a:lnTo>
                    <a:pt x="1042026" y="7621913"/>
                  </a:lnTo>
                  <a:lnTo>
                    <a:pt x="0" y="8663939"/>
                  </a:lnTo>
                  <a:close/>
                </a:path>
              </a:pathLst>
            </a:custGeom>
            <a:gradFill>
              <a:gsLst>
                <a:gs pos="22000">
                  <a:schemeClr val="bg1">
                    <a:alpha val="0"/>
                  </a:schemeClr>
                </a:gs>
                <a:gs pos="100000">
                  <a:schemeClr val="accent3"/>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34" name="Picture Placeholder 3">
            <a:extLst>
              <a:ext uri="{FF2B5EF4-FFF2-40B4-BE49-F238E27FC236}">
                <a16:creationId xmlns:a16="http://schemas.microsoft.com/office/drawing/2014/main" id="{53B64DC7-FD3B-C64A-970A-8AB1618CF115}"/>
              </a:ext>
            </a:extLst>
          </p:cNvPr>
          <p:cNvSpPr>
            <a:spLocks noGrp="1"/>
          </p:cNvSpPr>
          <p:nvPr>
            <p:ph type="pic" sz="quarter" idx="18" hasCustomPrompt="1"/>
          </p:nvPr>
        </p:nvSpPr>
        <p:spPr>
          <a:xfrm>
            <a:off x="8523288" y="4619335"/>
            <a:ext cx="2740025" cy="1371600"/>
          </a:xfrm>
          <a:noFill/>
        </p:spPr>
        <p:txBody>
          <a:bodyPr lIns="91440" rIns="91440" anchor="ctr" anchorCtr="0"/>
          <a:lstStyle>
            <a:lvl1pPr algn="ctr">
              <a:defRPr sz="1600" b="0">
                <a:solidFill>
                  <a:schemeClr val="tx2"/>
                </a:solidFill>
              </a:defRPr>
            </a:lvl1pPr>
          </a:lstStyle>
          <a:p>
            <a:r>
              <a:rPr lang="en-US"/>
              <a:t>Click to insert logo </a:t>
            </a:r>
            <a:br>
              <a:rPr lang="en-US"/>
            </a:br>
            <a:r>
              <a:rPr lang="en-US"/>
              <a:t>or delete box</a:t>
            </a:r>
          </a:p>
        </p:txBody>
      </p:sp>
      <p:pic>
        <p:nvPicPr>
          <p:cNvPr id="15" name="VMware logo">
            <a:extLst>
              <a:ext uri="{FF2B5EF4-FFF2-40B4-BE49-F238E27FC236}">
                <a16:creationId xmlns:a16="http://schemas.microsoft.com/office/drawing/2014/main" id="{67F25AA0-A457-AF4E-B8D6-CF0670247EA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6" name="Copyright" descr="Confidential copyright VMware, Inc. 2021">
            <a:extLst>
              <a:ext uri="{FF2B5EF4-FFF2-40B4-BE49-F238E27FC236}">
                <a16:creationId xmlns:a16="http://schemas.microsoft.com/office/drawing/2014/main" id="{0CE3F24D-CBD0-9249-9728-FA2C90BA47ED}"/>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a:t>
            </a:r>
            <a:r>
              <a:rPr lang="en-US" sz="700">
                <a:solidFill>
                  <a:schemeClr val="tx2"/>
                </a:solidFill>
                <a:latin typeface="+mj-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Arial" panose="020B0604020202020204" pitchFamily="34" charset="0"/>
              </a:rPr>
              <a:t>│</a:t>
            </a:r>
            <a:r>
              <a:rPr lang="en-US" sz="800" kern="1200">
                <a:solidFill>
                  <a:schemeClr val="tx2"/>
                </a:solidFill>
                <a:latin typeface="+mn-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Verdana" panose="020B0604030504040204" pitchFamily="34" charset="0"/>
              </a:rPr>
              <a:t>©2022 VMware, Inc.</a:t>
            </a:r>
          </a:p>
        </p:txBody>
      </p:sp>
      <p:sp>
        <p:nvSpPr>
          <p:cNvPr id="18" name="page number">
            <a:extLst>
              <a:ext uri="{FF2B5EF4-FFF2-40B4-BE49-F238E27FC236}">
                <a16:creationId xmlns:a16="http://schemas.microsoft.com/office/drawing/2014/main" id="{4E16E4F7-C21F-BA49-825B-F45719FCC2DA}"/>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4152500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Quote – Photo 1">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6AB501C1-9DF6-44B6-A147-29CFF5E96E50}"/>
              </a:ext>
              <a:ext uri="{C183D7F6-B498-43B3-948B-1728B52AA6E4}">
                <adec:decorative xmlns:adec="http://schemas.microsoft.com/office/drawing/2017/decorative" val="1"/>
              </a:ext>
            </a:extLst>
          </p:cNvPr>
          <p:cNvSpPr/>
          <p:nvPr userDrawn="1"/>
        </p:nvSpPr>
        <p:spPr>
          <a:xfrm rot="2700000">
            <a:off x="956578" y="-4049006"/>
            <a:ext cx="6293364" cy="12454818"/>
          </a:xfrm>
          <a:custGeom>
            <a:avLst/>
            <a:gdLst>
              <a:gd name="connsiteX0" fmla="*/ 0 w 6293364"/>
              <a:gd name="connsiteY0" fmla="*/ 6293364 h 12454818"/>
              <a:gd name="connsiteX1" fmla="*/ 6293364 w 6293364"/>
              <a:gd name="connsiteY1" fmla="*/ 0 h 12454818"/>
              <a:gd name="connsiteX2" fmla="*/ 6293364 w 6293364"/>
              <a:gd name="connsiteY2" fmla="*/ 9715045 h 12454818"/>
              <a:gd name="connsiteX3" fmla="*/ 3553591 w 6293364"/>
              <a:gd name="connsiteY3" fmla="*/ 12454818 h 12454818"/>
              <a:gd name="connsiteX4" fmla="*/ 0 w 6293364"/>
              <a:gd name="connsiteY4" fmla="*/ 8901227 h 124548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3364" h="12454818">
                <a:moveTo>
                  <a:pt x="0" y="6293364"/>
                </a:moveTo>
                <a:lnTo>
                  <a:pt x="6293364" y="0"/>
                </a:lnTo>
                <a:lnTo>
                  <a:pt x="6293364" y="9715045"/>
                </a:lnTo>
                <a:lnTo>
                  <a:pt x="3553591" y="12454818"/>
                </a:lnTo>
                <a:lnTo>
                  <a:pt x="0" y="8901227"/>
                </a:lnTo>
                <a:close/>
              </a:path>
            </a:pathLst>
          </a:custGeom>
          <a:gradFill>
            <a:gsLst>
              <a:gs pos="12000">
                <a:schemeClr val="accent1">
                  <a:alpha val="31000"/>
                </a:schemeClr>
              </a:gs>
              <a:gs pos="65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8" name="Text Placeholder 7">
            <a:extLst>
              <a:ext uri="{FF2B5EF4-FFF2-40B4-BE49-F238E27FC236}">
                <a16:creationId xmlns:a16="http://schemas.microsoft.com/office/drawing/2014/main" id="{B6C21BA7-C6D2-446E-8FD2-266107E90C49}"/>
              </a:ext>
            </a:extLst>
          </p:cNvPr>
          <p:cNvSpPr>
            <a:spLocks noGrp="1"/>
          </p:cNvSpPr>
          <p:nvPr>
            <p:ph type="body" sz="quarter" idx="16" hasCustomPrompt="1"/>
          </p:nvPr>
        </p:nvSpPr>
        <p:spPr>
          <a:xfrm>
            <a:off x="438912" y="1600200"/>
            <a:ext cx="5413248" cy="3200400"/>
          </a:xfrm>
        </p:spPr>
        <p:txBody>
          <a:bodyPr anchor="b"/>
          <a:lstStyle>
            <a:lvl1pPr marL="169863" indent="-169863">
              <a:buClrTx/>
              <a:buSzPct val="100000"/>
              <a:buFont typeface="Metropolis" panose="00000500000000000000" pitchFamily="2" charset="0"/>
              <a:buChar char="“"/>
              <a:defRPr sz="2800">
                <a:solidFill>
                  <a:schemeClr val="tx2"/>
                </a:solidFill>
              </a:defRPr>
            </a:lvl1pPr>
            <a:lvl2pPr marL="457200" indent="-184150">
              <a:buClrTx/>
              <a:buFont typeface="Metropolis" panose="00000500000000000000" pitchFamily="2" charset="0"/>
              <a:buChar char="“"/>
              <a:defRPr>
                <a:solidFill>
                  <a:schemeClr val="bg1"/>
                </a:solidFill>
              </a:defRPr>
            </a:lvl2pPr>
            <a:lvl3pPr marL="744538" indent="-169863">
              <a:buClrTx/>
              <a:buFont typeface="Metropolis" panose="00000500000000000000" pitchFamily="2" charset="0"/>
              <a:buChar char="“"/>
              <a:defRPr>
                <a:solidFill>
                  <a:schemeClr val="bg1"/>
                </a:solidFill>
              </a:defRPr>
            </a:lvl3pPr>
            <a:lvl4pPr marL="969963" indent="-166688">
              <a:buClrTx/>
              <a:buFont typeface="Metropolis" panose="00000500000000000000" pitchFamily="2" charset="0"/>
              <a:buChar char="“"/>
              <a:defRPr>
                <a:solidFill>
                  <a:schemeClr val="bg1"/>
                </a:solidFill>
              </a:defRPr>
            </a:lvl4pPr>
            <a:lvl5pPr marL="1143000" indent="-138113">
              <a:buClrTx/>
              <a:buFont typeface="Metropolis" panose="00000500000000000000" pitchFamily="2" charset="0"/>
              <a:buChar char="“"/>
              <a:defRPr>
                <a:solidFill>
                  <a:schemeClr val="bg1"/>
                </a:solidFill>
              </a:defRPr>
            </a:lvl5pPr>
          </a:lstStyle>
          <a:p>
            <a:pPr lvl="0"/>
            <a:r>
              <a:rPr lang="en-US"/>
              <a:t>Quote page with photo showing woman working on laptop. Click to replace text.”</a:t>
            </a:r>
          </a:p>
        </p:txBody>
      </p:sp>
      <p:sp>
        <p:nvSpPr>
          <p:cNvPr id="11" name="Text Placeholder 10">
            <a:extLst>
              <a:ext uri="{FF2B5EF4-FFF2-40B4-BE49-F238E27FC236}">
                <a16:creationId xmlns:a16="http://schemas.microsoft.com/office/drawing/2014/main" id="{0762CBDD-60C2-443D-88B5-C596896049D8}"/>
              </a:ext>
            </a:extLst>
          </p:cNvPr>
          <p:cNvSpPr>
            <a:spLocks noGrp="1"/>
          </p:cNvSpPr>
          <p:nvPr>
            <p:ph type="body" sz="quarter" idx="17" hasCustomPrompt="1"/>
          </p:nvPr>
        </p:nvSpPr>
        <p:spPr>
          <a:xfrm>
            <a:off x="612648" y="5065776"/>
            <a:ext cx="4581144" cy="274320"/>
          </a:xfrm>
        </p:spPr>
        <p:txBody>
          <a:bodyPr/>
          <a:lstStyle>
            <a:lvl1pPr>
              <a:defRPr sz="1800">
                <a:solidFill>
                  <a:schemeClr val="tx2"/>
                </a:solidFill>
              </a:defRPr>
            </a:lvl1pPr>
          </a:lstStyle>
          <a:p>
            <a:pPr lvl="0"/>
            <a:r>
              <a:rPr lang="en-US"/>
              <a:t>Source Name</a:t>
            </a:r>
          </a:p>
        </p:txBody>
      </p:sp>
      <p:pic>
        <p:nvPicPr>
          <p:cNvPr id="13" name="VMware logo">
            <a:extLst>
              <a:ext uri="{FF2B5EF4-FFF2-40B4-BE49-F238E27FC236}">
                <a16:creationId xmlns:a16="http://schemas.microsoft.com/office/drawing/2014/main" id="{4AF53669-44E1-064C-ABA3-36A0F288EC3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4" name="Copyright" descr="Confidential copyright VMware, Inc. 2021">
            <a:extLst>
              <a:ext uri="{FF2B5EF4-FFF2-40B4-BE49-F238E27FC236}">
                <a16:creationId xmlns:a16="http://schemas.microsoft.com/office/drawing/2014/main" id="{1A0207FD-1438-7B47-85BB-02AC22D3EC2F}"/>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a:t>
            </a:r>
            <a:r>
              <a:rPr lang="en-US" sz="700">
                <a:solidFill>
                  <a:schemeClr val="tx2"/>
                </a:solidFill>
                <a:latin typeface="+mj-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Arial" panose="020B0604020202020204" pitchFamily="34" charset="0"/>
              </a:rPr>
              <a:t>│</a:t>
            </a:r>
            <a:r>
              <a:rPr lang="en-US" sz="800" kern="1200">
                <a:solidFill>
                  <a:schemeClr val="tx2"/>
                </a:solidFill>
                <a:latin typeface="+mn-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Verdana" panose="020B0604030504040204" pitchFamily="34" charset="0"/>
              </a:rPr>
              <a:t>©2022 VMware, Inc.</a:t>
            </a:r>
          </a:p>
        </p:txBody>
      </p:sp>
      <p:sp>
        <p:nvSpPr>
          <p:cNvPr id="15" name="page number">
            <a:extLst>
              <a:ext uri="{FF2B5EF4-FFF2-40B4-BE49-F238E27FC236}">
                <a16:creationId xmlns:a16="http://schemas.microsoft.com/office/drawing/2014/main" id="{204A6E3E-7603-944A-930D-3C3120226A6E}"/>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355011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24E83-0498-4D8B-94A0-3FF7CDD8F127}"/>
              </a:ext>
            </a:extLst>
          </p:cNvPr>
          <p:cNvSpPr>
            <a:spLocks noGrp="1"/>
          </p:cNvSpPr>
          <p:nvPr>
            <p:ph type="title" hasCustomPrompt="1"/>
          </p:nvPr>
        </p:nvSpPr>
        <p:spPr/>
        <p:txBody>
          <a:bodyPr/>
          <a:lstStyle>
            <a:lvl1pPr>
              <a:defRPr/>
            </a:lvl1pPr>
          </a:lstStyle>
          <a:p>
            <a:r>
              <a:rPr lang="en-US"/>
              <a:t>Single Content Layout Click to Add One Line Title</a:t>
            </a:r>
          </a:p>
        </p:txBody>
      </p:sp>
      <p:sp>
        <p:nvSpPr>
          <p:cNvPr id="8" name="Subtitle 2">
            <a:extLst>
              <a:ext uri="{FF2B5EF4-FFF2-40B4-BE49-F238E27FC236}">
                <a16:creationId xmlns:a16="http://schemas.microsoft.com/office/drawing/2014/main" id="{216D2F66-BB7F-4F0E-A224-A105F87676EF}"/>
              </a:ext>
            </a:extLst>
          </p:cNvPr>
          <p:cNvSpPr>
            <a:spLocks noGrp="1"/>
          </p:cNvSpPr>
          <p:nvPr>
            <p:ph type="subTitle" idx="10" hasCustomPrompt="1"/>
          </p:nvPr>
        </p:nvSpPr>
        <p:spPr>
          <a:xfrm>
            <a:off x="592866" y="811830"/>
            <a:ext cx="10987947" cy="247743"/>
          </a:xfrm>
        </p:spPr>
        <p:txBody>
          <a:bodyPr/>
          <a:lstStyle>
            <a:lvl1pPr marL="0" indent="0" algn="l">
              <a:lnSpc>
                <a:spcPct val="100000"/>
              </a:lnSpc>
              <a:spcBef>
                <a:spcPts val="0"/>
              </a:spcBef>
              <a:buNone/>
              <a:defRPr sz="2000">
                <a:solidFill>
                  <a:schemeClr val="accent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18" name="Content Placeholder 17">
            <a:extLst>
              <a:ext uri="{FF2B5EF4-FFF2-40B4-BE49-F238E27FC236}">
                <a16:creationId xmlns:a16="http://schemas.microsoft.com/office/drawing/2014/main" id="{D034FA3F-D529-4D8B-B6EC-A8341FCAF67E}"/>
              </a:ext>
            </a:extLst>
          </p:cNvPr>
          <p:cNvSpPr>
            <a:spLocks noGrp="1"/>
          </p:cNvSpPr>
          <p:nvPr>
            <p:ph sz="quarter" idx="14" hasCustomPrompt="1"/>
          </p:nvPr>
        </p:nvSpPr>
        <p:spPr>
          <a:xfrm>
            <a:off x="616505" y="1600201"/>
            <a:ext cx="10972800" cy="4572000"/>
          </a:xfrm>
        </p:spPr>
        <p:txBody>
          <a:bodyPr/>
          <a:lstStyle>
            <a:lvl1pPr>
              <a:spcBef>
                <a:spcPts val="1200"/>
              </a:spcBef>
              <a:defRPr/>
            </a:lvl1pPr>
            <a:lvl2pPr>
              <a:spcBef>
                <a:spcPts val="1200"/>
              </a:spcBef>
              <a:defRPr/>
            </a:lvl2pPr>
            <a:lvl3pPr>
              <a:spcBef>
                <a:spcPts val="1200"/>
              </a:spcBef>
              <a:defRPr/>
            </a:lvl3pPr>
            <a:lvl4pPr>
              <a:spcBef>
                <a:spcPts val="1200"/>
              </a:spcBef>
              <a:defRPr/>
            </a:lvl4pPr>
            <a:lvl5pPr>
              <a:spcBef>
                <a:spcPts val="1200"/>
              </a:spcBef>
              <a:defRPr/>
            </a:lvl5pPr>
            <a:lvl6pPr>
              <a:spcBef>
                <a:spcPts val="1200"/>
              </a:spcBef>
              <a:defRPr/>
            </a:lvl6pPr>
            <a:lvl7pPr>
              <a:spcBef>
                <a:spcPts val="1200"/>
              </a:spcBef>
              <a:defRPr/>
            </a:lvl7pPr>
            <a:lvl8pPr>
              <a:spcBef>
                <a:spcPts val="1200"/>
              </a:spcBef>
              <a:defRPr/>
            </a:lvl8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a:p>
            <a:pPr lvl="5"/>
            <a:r>
              <a:rPr lang="en-US"/>
              <a:t>Seventh level</a:t>
            </a:r>
          </a:p>
          <a:p>
            <a:pPr lvl="6"/>
            <a:r>
              <a:rPr lang="en-US"/>
              <a:t>Eighth level</a:t>
            </a:r>
          </a:p>
          <a:p>
            <a:pPr lvl="7"/>
            <a:r>
              <a:rPr lang="en-US"/>
              <a:t>Nineth level</a:t>
            </a:r>
          </a:p>
        </p:txBody>
      </p:sp>
      <p:sp>
        <p:nvSpPr>
          <p:cNvPr id="7" name="page number">
            <a:extLst>
              <a:ext uri="{FF2B5EF4-FFF2-40B4-BE49-F238E27FC236}">
                <a16:creationId xmlns:a16="http://schemas.microsoft.com/office/drawing/2014/main" id="{F285336D-6E84-2B46-BC43-470B97300046}"/>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781022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Plu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592948" y="1582578"/>
            <a:ext cx="4996403" cy="1234440"/>
          </a:xfrm>
        </p:spPr>
        <p:txBody>
          <a:bodyPr wrap="square" anchor="b"/>
          <a:lstStyle>
            <a:lvl1pPr algn="l">
              <a:defRPr sz="4000" b="0" cap="none" baseline="0"/>
            </a:lvl1pPr>
          </a:lstStyle>
          <a:p>
            <a:r>
              <a:rPr lang="en-US"/>
              <a:t>Title Slide - Plum &amp; Indigo Color Theme</a:t>
            </a:r>
          </a:p>
        </p:txBody>
      </p:sp>
      <p:sp>
        <p:nvSpPr>
          <p:cNvPr id="128" name="Subtitle 2">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592948" y="2871216"/>
            <a:ext cx="5116452" cy="416403"/>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subtitle placeholder</a:t>
            </a:r>
          </a:p>
        </p:txBody>
      </p:sp>
      <p:sp>
        <p:nvSpPr>
          <p:cNvPr id="18" name="Click to edit Speaker">
            <a:extLst>
              <a:ext uri="{FF2B5EF4-FFF2-40B4-BE49-F238E27FC236}">
                <a16:creationId xmlns:a16="http://schemas.microsoft.com/office/drawing/2014/main" id="{422E6688-ED21-6040-B93E-C798CE081DF6}"/>
              </a:ext>
            </a:extLst>
          </p:cNvPr>
          <p:cNvSpPr>
            <a:spLocks noGrp="1"/>
          </p:cNvSpPr>
          <p:nvPr>
            <p:ph type="body" sz="quarter" idx="11" hasCustomPrompt="1"/>
          </p:nvPr>
        </p:nvSpPr>
        <p:spPr>
          <a:xfrm>
            <a:off x="6592948" y="4737425"/>
            <a:ext cx="3657600" cy="355601"/>
          </a:xfrm>
        </p:spPr>
        <p:txBody>
          <a:bodyPr anchor="b"/>
          <a:lstStyle>
            <a:lvl1pPr algn="l">
              <a:buNone/>
              <a:defRPr sz="1600">
                <a:solidFill>
                  <a:schemeClr val="tx2"/>
                </a:solidFill>
              </a:defRPr>
            </a:lvl1pPr>
          </a:lstStyle>
          <a:p>
            <a:pPr lvl="0"/>
            <a:r>
              <a:rPr lang="en-US"/>
              <a:t>Speaker Name (Insert pronouns)</a:t>
            </a:r>
          </a:p>
        </p:txBody>
      </p:sp>
      <p:sp>
        <p:nvSpPr>
          <p:cNvPr id="19" name="Click to edit role">
            <a:extLst>
              <a:ext uri="{FF2B5EF4-FFF2-40B4-BE49-F238E27FC236}">
                <a16:creationId xmlns:a16="http://schemas.microsoft.com/office/drawing/2014/main" id="{26FF1E5E-85BE-534A-B96B-102D025CEC2E}"/>
              </a:ext>
            </a:extLst>
          </p:cNvPr>
          <p:cNvSpPr>
            <a:spLocks noGrp="1"/>
          </p:cNvSpPr>
          <p:nvPr>
            <p:ph type="body" sz="quarter" idx="12" hasCustomPrompt="1"/>
          </p:nvPr>
        </p:nvSpPr>
        <p:spPr>
          <a:xfrm>
            <a:off x="6592948" y="5115299"/>
            <a:ext cx="3657600" cy="355601"/>
          </a:xfrm>
        </p:spPr>
        <p:txBody>
          <a:bodyPr/>
          <a:lstStyle>
            <a:lvl1pPr algn="l">
              <a:buNone/>
              <a:defRPr sz="1600">
                <a:solidFill>
                  <a:schemeClr val="tx2"/>
                </a:solidFill>
              </a:defRPr>
            </a:lvl1pPr>
          </a:lstStyle>
          <a:p>
            <a:pPr lvl="0"/>
            <a:r>
              <a:rPr lang="en-US"/>
              <a:t>Role / Division at VMware</a:t>
            </a:r>
          </a:p>
        </p:txBody>
      </p:sp>
      <p:sp>
        <p:nvSpPr>
          <p:cNvPr id="20" name="Click to edit date">
            <a:extLst>
              <a:ext uri="{FF2B5EF4-FFF2-40B4-BE49-F238E27FC236}">
                <a16:creationId xmlns:a16="http://schemas.microsoft.com/office/drawing/2014/main" id="{98495426-999E-EC41-A2C8-6FC5FEB29749}"/>
              </a:ext>
            </a:extLst>
          </p:cNvPr>
          <p:cNvSpPr>
            <a:spLocks noGrp="1"/>
          </p:cNvSpPr>
          <p:nvPr>
            <p:ph type="body" sz="quarter" idx="14" hasCustomPrompt="1"/>
          </p:nvPr>
        </p:nvSpPr>
        <p:spPr>
          <a:xfrm>
            <a:off x="6592948" y="5485986"/>
            <a:ext cx="3657600" cy="355601"/>
          </a:xfrm>
        </p:spPr>
        <p:txBody>
          <a:bodyPr/>
          <a:lstStyle>
            <a:lvl1pPr algn="l">
              <a:buNone/>
              <a:defRPr sz="1400">
                <a:solidFill>
                  <a:schemeClr val="tx2"/>
                </a:solidFill>
              </a:defRPr>
            </a:lvl1pPr>
          </a:lstStyle>
          <a:p>
            <a:pPr lvl="0"/>
            <a:r>
              <a:rPr lang="en-US"/>
              <a:t>Date</a:t>
            </a:r>
          </a:p>
        </p:txBody>
      </p:sp>
      <p:grpSp>
        <p:nvGrpSpPr>
          <p:cNvPr id="21" name="parallelograms">
            <a:extLst>
              <a:ext uri="{FF2B5EF4-FFF2-40B4-BE49-F238E27FC236}">
                <a16:creationId xmlns:a16="http://schemas.microsoft.com/office/drawing/2014/main" id="{7B114B52-28F8-AA44-846E-FA0C89BD3F33}"/>
              </a:ext>
              <a:ext uri="{C183D7F6-B498-43B3-948B-1728B52AA6E4}">
                <adec:decorative xmlns:adec="http://schemas.microsoft.com/office/drawing/2017/decorative" val="1"/>
              </a:ext>
            </a:extLst>
          </p:cNvPr>
          <p:cNvGrpSpPr/>
          <p:nvPr userDrawn="1"/>
        </p:nvGrpSpPr>
        <p:grpSpPr>
          <a:xfrm>
            <a:off x="-1508096" y="1104550"/>
            <a:ext cx="9623529" cy="5474730"/>
            <a:chOff x="-1508096" y="1104550"/>
            <a:chExt cx="9623529" cy="5474730"/>
          </a:xfrm>
        </p:grpSpPr>
        <p:sp>
          <p:nvSpPr>
            <p:cNvPr id="22" name="Freeform 21" title="gradient decorative shape">
              <a:extLst>
                <a:ext uri="{FF2B5EF4-FFF2-40B4-BE49-F238E27FC236}">
                  <a16:creationId xmlns:a16="http://schemas.microsoft.com/office/drawing/2014/main" id="{AB5F04B2-4F7A-EC45-A042-AC284F14E2DC}"/>
                </a:ext>
              </a:extLst>
            </p:cNvPr>
            <p:cNvSpPr/>
            <p:nvPr userDrawn="1"/>
          </p:nvSpPr>
          <p:spPr>
            <a:xfrm rot="2700000">
              <a:off x="2061554" y="1519285"/>
              <a:ext cx="2801109" cy="7318881"/>
            </a:xfrm>
            <a:custGeom>
              <a:avLst/>
              <a:gdLst>
                <a:gd name="connsiteX0" fmla="*/ 0 w 2801109"/>
                <a:gd name="connsiteY0" fmla="*/ 0 h 7318881"/>
                <a:gd name="connsiteX1" fmla="*/ 2801109 w 2801109"/>
                <a:gd name="connsiteY1" fmla="*/ 0 h 7318881"/>
                <a:gd name="connsiteX2" fmla="*/ 2801109 w 2801109"/>
                <a:gd name="connsiteY2" fmla="*/ 4642648 h 7318881"/>
                <a:gd name="connsiteX3" fmla="*/ 163834 w 2801109"/>
                <a:gd name="connsiteY3" fmla="*/ 7318881 h 7318881"/>
                <a:gd name="connsiteX4" fmla="*/ 0 w 2801109"/>
                <a:gd name="connsiteY4" fmla="*/ 7155046 h 7318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1109" h="7318881">
                  <a:moveTo>
                    <a:pt x="0" y="0"/>
                  </a:moveTo>
                  <a:lnTo>
                    <a:pt x="2801109" y="0"/>
                  </a:lnTo>
                  <a:lnTo>
                    <a:pt x="2801109" y="4642648"/>
                  </a:lnTo>
                  <a:lnTo>
                    <a:pt x="163834" y="7318881"/>
                  </a:lnTo>
                  <a:lnTo>
                    <a:pt x="0" y="7155046"/>
                  </a:lnTo>
                  <a:close/>
                </a:path>
              </a:pathLst>
            </a:custGeom>
            <a:gradFill>
              <a:gsLst>
                <a:gs pos="25000">
                  <a:schemeClr val="bg1">
                    <a:alpha val="0"/>
                  </a:schemeClr>
                </a:gs>
                <a:gs pos="71000">
                  <a:schemeClr val="accent2"/>
                </a:gs>
              </a:gsLst>
              <a:lin ang="42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3" name="Freeform 22" title="gradient decorative shape">
              <a:extLst>
                <a:ext uri="{FF2B5EF4-FFF2-40B4-BE49-F238E27FC236}">
                  <a16:creationId xmlns:a16="http://schemas.microsoft.com/office/drawing/2014/main" id="{194B1BEA-09EE-FD44-8970-078C8F4C1BA5}"/>
                </a:ext>
              </a:extLst>
            </p:cNvPr>
            <p:cNvSpPr/>
            <p:nvPr userDrawn="1"/>
          </p:nvSpPr>
          <p:spPr>
            <a:xfrm rot="2700000">
              <a:off x="1967574" y="-2371120"/>
              <a:ext cx="2672190" cy="9623529"/>
            </a:xfrm>
            <a:custGeom>
              <a:avLst/>
              <a:gdLst>
                <a:gd name="connsiteX0" fmla="*/ 0 w 2672190"/>
                <a:gd name="connsiteY0" fmla="*/ 2669635 h 9623529"/>
                <a:gd name="connsiteX1" fmla="*/ 2669635 w 2672190"/>
                <a:gd name="connsiteY1" fmla="*/ 0 h 9623529"/>
                <a:gd name="connsiteX2" fmla="*/ 2669635 w 2672190"/>
                <a:gd name="connsiteY2" fmla="*/ 8389488 h 9623529"/>
                <a:gd name="connsiteX3" fmla="*/ 2671345 w 2672190"/>
                <a:gd name="connsiteY3" fmla="*/ 8407448 h 9623529"/>
                <a:gd name="connsiteX4" fmla="*/ 2671258 w 2672190"/>
                <a:gd name="connsiteY4" fmla="*/ 9386208 h 9623529"/>
                <a:gd name="connsiteX5" fmla="*/ 1437129 w 2672190"/>
                <a:gd name="connsiteY5" fmla="*/ 9623529 h 9623529"/>
                <a:gd name="connsiteX6" fmla="*/ 0 w 2672190"/>
                <a:gd name="connsiteY6" fmla="*/ 8186399 h 962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190" h="9623529">
                  <a:moveTo>
                    <a:pt x="0" y="2669635"/>
                  </a:moveTo>
                  <a:lnTo>
                    <a:pt x="2669635" y="0"/>
                  </a:lnTo>
                  <a:lnTo>
                    <a:pt x="2669635" y="8389488"/>
                  </a:lnTo>
                  <a:lnTo>
                    <a:pt x="2671345" y="8407448"/>
                  </a:lnTo>
                  <a:cubicBezTo>
                    <a:pt x="2674309" y="8739688"/>
                    <a:pt x="2668294" y="9053968"/>
                    <a:pt x="2671258" y="9386208"/>
                  </a:cubicBezTo>
                  <a:lnTo>
                    <a:pt x="1437129" y="9623529"/>
                  </a:lnTo>
                  <a:lnTo>
                    <a:pt x="0" y="8186399"/>
                  </a:lnTo>
                  <a:close/>
                </a:path>
              </a:pathLst>
            </a:custGeom>
            <a:gradFill>
              <a:gsLst>
                <a:gs pos="33000">
                  <a:schemeClr val="accent5"/>
                </a:gs>
                <a:gs pos="78000">
                  <a:schemeClr val="bg1">
                    <a:alpha val="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pic>
        <p:nvPicPr>
          <p:cNvPr id="14" name="VMware logo">
            <a:extLst>
              <a:ext uri="{FF2B5EF4-FFF2-40B4-BE49-F238E27FC236}">
                <a16:creationId xmlns:a16="http://schemas.microsoft.com/office/drawing/2014/main" id="{9835B5FA-E5F3-B244-A2B0-993251C8A3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Tree>
    <p:extLst>
      <p:ext uri="{BB962C8B-B14F-4D97-AF65-F5344CB8AC3E}">
        <p14:creationId xmlns:p14="http://schemas.microsoft.com/office/powerpoint/2010/main" val="3958041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193A82B-8D0C-C948-8718-C3A27F8B59DB}"/>
              </a:ext>
            </a:extLst>
          </p:cNvPr>
          <p:cNvSpPr>
            <a:spLocks noGrp="1"/>
          </p:cNvSpPr>
          <p:nvPr>
            <p:ph type="title" hasCustomPrompt="1"/>
          </p:nvPr>
        </p:nvSpPr>
        <p:spPr/>
        <p:txBody>
          <a:bodyPr/>
          <a:lstStyle/>
          <a:p>
            <a:r>
              <a:rPr lang="en-US"/>
              <a:t>Click to Edit Title</a:t>
            </a:r>
          </a:p>
        </p:txBody>
      </p:sp>
      <p:sp>
        <p:nvSpPr>
          <p:cNvPr id="9" name="Subtitle 2">
            <a:extLst>
              <a:ext uri="{FF2B5EF4-FFF2-40B4-BE49-F238E27FC236}">
                <a16:creationId xmlns:a16="http://schemas.microsoft.com/office/drawing/2014/main" id="{C28211D2-9BBA-4EB9-8867-E2CC72E9E0D1}"/>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accent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6" name="page number">
            <a:extLst>
              <a:ext uri="{FF2B5EF4-FFF2-40B4-BE49-F238E27FC236}">
                <a16:creationId xmlns:a16="http://schemas.microsoft.com/office/drawing/2014/main" id="{3D6C436B-604E-5148-BF09-1EE9F212912B}"/>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41042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Content Balance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000E4C6-16B5-49A9-898A-3B53C5AB065D}"/>
              </a:ext>
            </a:extLst>
          </p:cNvPr>
          <p:cNvSpPr>
            <a:spLocks noGrp="1"/>
          </p:cNvSpPr>
          <p:nvPr>
            <p:ph type="title" hasCustomPrompt="1"/>
          </p:nvPr>
        </p:nvSpPr>
        <p:spPr/>
        <p:txBody>
          <a:bodyPr/>
          <a:lstStyle>
            <a:lvl1pPr>
              <a:defRPr/>
            </a:lvl1pPr>
          </a:lstStyle>
          <a:p>
            <a:r>
              <a:rPr lang="en-US"/>
              <a:t>Two-content Layout Click to Add One Line Title</a:t>
            </a:r>
          </a:p>
        </p:txBody>
      </p:sp>
      <p:sp>
        <p:nvSpPr>
          <p:cNvPr id="8" name="Subtitle 2">
            <a:extLst>
              <a:ext uri="{FF2B5EF4-FFF2-40B4-BE49-F238E27FC236}">
                <a16:creationId xmlns:a16="http://schemas.microsoft.com/office/drawing/2014/main" id="{38535540-CB20-4CD5-9F73-DB64F5A49CD3}"/>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accent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4" name="Content Placeholder 3">
            <a:extLst>
              <a:ext uri="{FF2B5EF4-FFF2-40B4-BE49-F238E27FC236}">
                <a16:creationId xmlns:a16="http://schemas.microsoft.com/office/drawing/2014/main" id="{87AF420A-ED2C-4AD1-A28B-EB26178557DE}"/>
              </a:ext>
            </a:extLst>
          </p:cNvPr>
          <p:cNvSpPr>
            <a:spLocks noGrp="1"/>
          </p:cNvSpPr>
          <p:nvPr>
            <p:ph sz="quarter" idx="17" hasCustomPrompt="1"/>
          </p:nvPr>
        </p:nvSpPr>
        <p:spPr>
          <a:xfrm>
            <a:off x="579809" y="1600200"/>
            <a:ext cx="5313783" cy="4572000"/>
          </a:xfrm>
        </p:spPr>
        <p:txBody>
          <a:bodyPr vert="horz" lIns="0" tIns="0" rIns="0" bIns="0" rtlCol="0">
            <a:noAutofit/>
          </a:bodyPr>
          <a:lstStyle>
            <a:lvl1pPr>
              <a:defRPr lang="en-US" sz="1800" dirty="0"/>
            </a:lvl1pPr>
            <a:lvl2pPr>
              <a:defRPr lang="en-US" sz="1600" dirty="0"/>
            </a:lvl2pPr>
            <a:lvl3pPr>
              <a:defRPr lang="en-US" sz="1400" dirty="0"/>
            </a:lvl3pPr>
            <a:lvl4pPr>
              <a:defRPr lang="en-US" sz="1200" dirty="0"/>
            </a:lvl4pPr>
            <a:lvl5pPr>
              <a:defRPr lang="en-US" sz="1200" dirty="0" smtClean="0"/>
            </a:lvl5pPr>
            <a:lvl6pPr>
              <a:defRPr sz="1200"/>
            </a:lvl6pPr>
            <a:lvl7pPr>
              <a:defRPr sz="1200"/>
            </a:lvl7pPr>
            <a:lvl8pPr>
              <a:defRPr sz="1200"/>
            </a:lvl8pPr>
            <a:lvl9pPr>
              <a:defRPr sz="1200"/>
            </a:lvl9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Nineth level</a:t>
            </a:r>
          </a:p>
        </p:txBody>
      </p:sp>
      <p:sp>
        <p:nvSpPr>
          <p:cNvPr id="12" name="Content Placeholder 3">
            <a:extLst>
              <a:ext uri="{FF2B5EF4-FFF2-40B4-BE49-F238E27FC236}">
                <a16:creationId xmlns:a16="http://schemas.microsoft.com/office/drawing/2014/main" id="{CD860A49-A98C-4F0E-AB34-4E13B89D5EBC}"/>
              </a:ext>
            </a:extLst>
          </p:cNvPr>
          <p:cNvSpPr>
            <a:spLocks noGrp="1"/>
          </p:cNvSpPr>
          <p:nvPr>
            <p:ph sz="quarter" idx="18" hasCustomPrompt="1"/>
          </p:nvPr>
        </p:nvSpPr>
        <p:spPr>
          <a:xfrm>
            <a:off x="6321287" y="1600200"/>
            <a:ext cx="5867538" cy="4572000"/>
          </a:xfrm>
        </p:spPr>
        <p:txBody>
          <a:bodyPr vert="horz" lIns="0" tIns="0" rIns="0" bIns="0" rtlCol="0">
            <a:noAutofit/>
          </a:bodyPr>
          <a:lstStyle>
            <a:lvl1pPr>
              <a:defRPr lang="en-US" sz="1800" dirty="0"/>
            </a:lvl1pPr>
            <a:lvl2pPr>
              <a:defRPr lang="en-US" sz="1600" dirty="0"/>
            </a:lvl2pPr>
            <a:lvl3pPr>
              <a:defRPr lang="en-US" sz="1400" dirty="0"/>
            </a:lvl3pPr>
            <a:lvl4pPr>
              <a:defRPr lang="en-US" sz="1200" dirty="0"/>
            </a:lvl4pPr>
            <a:lvl5pPr>
              <a:defRPr lang="en-US" sz="1200" dirty="0"/>
            </a:lvl5pPr>
            <a:lvl6pPr>
              <a:defRPr sz="1200"/>
            </a:lvl6pPr>
            <a:lvl7pPr>
              <a:defRPr sz="1200"/>
            </a:lvl7pPr>
            <a:lvl8pPr>
              <a:defRPr sz="1200"/>
            </a:lvl8pPr>
            <a:lvl9pPr>
              <a:defRPr sz="1200"/>
            </a:lvl9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Nineth level</a:t>
            </a:r>
          </a:p>
        </p:txBody>
      </p:sp>
      <p:sp>
        <p:nvSpPr>
          <p:cNvPr id="7" name="page number">
            <a:extLst>
              <a:ext uri="{FF2B5EF4-FFF2-40B4-BE49-F238E27FC236}">
                <a16:creationId xmlns:a16="http://schemas.microsoft.com/office/drawing/2014/main" id="{F52C304A-0447-124E-8406-12962117A6AF}"/>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601335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Content Balanced Color on Righ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000E4C6-16B5-49A9-898A-3B53C5AB065D}"/>
              </a:ext>
            </a:extLst>
          </p:cNvPr>
          <p:cNvSpPr>
            <a:spLocks noGrp="1"/>
          </p:cNvSpPr>
          <p:nvPr>
            <p:ph type="title" hasCustomPrompt="1"/>
          </p:nvPr>
        </p:nvSpPr>
        <p:spPr/>
        <p:txBody>
          <a:bodyPr/>
          <a:lstStyle>
            <a:lvl1pPr>
              <a:defRPr/>
            </a:lvl1pPr>
          </a:lstStyle>
          <a:p>
            <a:r>
              <a:rPr lang="en-US"/>
              <a:t>Two-content Layout: Text on Left, Graphic on Right - Click to Edit</a:t>
            </a:r>
          </a:p>
        </p:txBody>
      </p:sp>
      <p:sp>
        <p:nvSpPr>
          <p:cNvPr id="8" name="Subtitle 2">
            <a:extLst>
              <a:ext uri="{FF2B5EF4-FFF2-40B4-BE49-F238E27FC236}">
                <a16:creationId xmlns:a16="http://schemas.microsoft.com/office/drawing/2014/main" id="{38535540-CB20-4CD5-9F73-DB64F5A49CD3}"/>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accent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18" name="Content Placeholder 17">
            <a:extLst>
              <a:ext uri="{FF2B5EF4-FFF2-40B4-BE49-F238E27FC236}">
                <a16:creationId xmlns:a16="http://schemas.microsoft.com/office/drawing/2014/main" id="{D034FA3F-D529-4D8B-B6EC-A8341FCAF67E}"/>
              </a:ext>
            </a:extLst>
          </p:cNvPr>
          <p:cNvSpPr>
            <a:spLocks noGrp="1"/>
          </p:cNvSpPr>
          <p:nvPr>
            <p:ph sz="quarter" idx="14" hasCustomPrompt="1"/>
          </p:nvPr>
        </p:nvSpPr>
        <p:spPr bwMode="ltGray">
          <a:xfrm>
            <a:off x="0" y="1600201"/>
            <a:ext cx="5893593" cy="4572000"/>
          </a:xfrm>
          <a:noFill/>
        </p:spPr>
        <p:txBody>
          <a:bodyPr vert="horz" lIns="594360" tIns="457200" rIns="457200" bIns="457200" rtlCol="0">
            <a:noAutofit/>
          </a:bodyPr>
          <a:lstStyle>
            <a:lvl1pPr>
              <a:spcBef>
                <a:spcPts val="1200"/>
              </a:spcBef>
              <a:defRPr lang="en-US" sz="1800" dirty="0">
                <a:solidFill>
                  <a:schemeClr val="tx2"/>
                </a:solidFill>
              </a:defRPr>
            </a:lvl1pPr>
            <a:lvl2pPr>
              <a:buClr>
                <a:schemeClr val="tx2"/>
              </a:buClr>
              <a:defRPr lang="en-US" sz="1600" dirty="0">
                <a:solidFill>
                  <a:schemeClr val="tx2"/>
                </a:solidFill>
              </a:defRPr>
            </a:lvl2pPr>
            <a:lvl3pPr>
              <a:buClr>
                <a:schemeClr val="tx2"/>
              </a:buClr>
              <a:defRPr lang="en-US" sz="1400" dirty="0">
                <a:solidFill>
                  <a:schemeClr val="tx2"/>
                </a:solidFill>
              </a:defRPr>
            </a:lvl3pPr>
            <a:lvl4pPr>
              <a:buClr>
                <a:schemeClr val="tx2"/>
              </a:buClr>
              <a:defRPr lang="en-US" sz="1200" dirty="0">
                <a:solidFill>
                  <a:schemeClr val="tx2"/>
                </a:solidFill>
              </a:defRPr>
            </a:lvl4pPr>
            <a:lvl5pPr>
              <a:buClr>
                <a:schemeClr val="tx2"/>
              </a:buClr>
              <a:defRPr lang="en-US" sz="1200" dirty="0">
                <a:solidFill>
                  <a:schemeClr val="tx2"/>
                </a:solidFill>
              </a:defRPr>
            </a:lvl5pPr>
            <a:lvl6pPr>
              <a:buClr>
                <a:schemeClr val="tx2"/>
              </a:buClr>
              <a:defRPr sz="1200">
                <a:solidFill>
                  <a:schemeClr val="tx2"/>
                </a:solidFill>
              </a:defRPr>
            </a:lvl6pPr>
            <a:lvl7pPr>
              <a:buClr>
                <a:schemeClr val="tx2"/>
              </a:buClr>
              <a:defRPr sz="1200">
                <a:solidFill>
                  <a:schemeClr val="tx2"/>
                </a:solidFill>
              </a:defRPr>
            </a:lvl7pPr>
            <a:lvl8pPr>
              <a:buClrTx/>
              <a:defRPr sz="1200">
                <a:solidFill>
                  <a:schemeClr val="tx2"/>
                </a:solidFill>
              </a:defRPr>
            </a:lvl8pPr>
            <a:lvl9pPr>
              <a:buClrTx/>
              <a:defRPr sz="1200">
                <a:solidFill>
                  <a:schemeClr val="tx2"/>
                </a:solidFill>
              </a:defRPr>
            </a:lvl9pPr>
          </a:lstStyle>
          <a:p>
            <a:pPr lvl="0"/>
            <a:r>
              <a:rPr lang="en-US"/>
              <a:t>Click to add graphic or text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Nineth level</a:t>
            </a:r>
          </a:p>
        </p:txBody>
      </p:sp>
      <p:sp>
        <p:nvSpPr>
          <p:cNvPr id="72" name="Content Placeholder 17">
            <a:extLst>
              <a:ext uri="{FF2B5EF4-FFF2-40B4-BE49-F238E27FC236}">
                <a16:creationId xmlns:a16="http://schemas.microsoft.com/office/drawing/2014/main" id="{A0456ED3-FDC5-4E29-B939-E35EA08477CA}"/>
              </a:ext>
            </a:extLst>
          </p:cNvPr>
          <p:cNvSpPr>
            <a:spLocks noGrp="1"/>
          </p:cNvSpPr>
          <p:nvPr>
            <p:ph sz="quarter" idx="16"/>
          </p:nvPr>
        </p:nvSpPr>
        <p:spPr bwMode="ltGray">
          <a:xfrm>
            <a:off x="6323381" y="1600201"/>
            <a:ext cx="5865445" cy="4572000"/>
          </a:xfrm>
          <a:solidFill>
            <a:srgbClr val="05142E"/>
          </a:solidFill>
        </p:spPr>
        <p:txBody>
          <a:bodyPr lIns="457200" tIns="457200" rIns="594360"/>
          <a:lstStyle>
            <a:lvl1pPr>
              <a:spcBef>
                <a:spcPts val="1200"/>
              </a:spcBef>
              <a:defRPr sz="1800">
                <a:solidFill>
                  <a:schemeClr val="tx2"/>
                </a:solidFill>
              </a:defRPr>
            </a:lvl1pPr>
            <a:lvl2pPr>
              <a:buClr>
                <a:schemeClr val="bg1"/>
              </a:buClr>
              <a:defRPr sz="1600">
                <a:solidFill>
                  <a:schemeClr val="tx2"/>
                </a:solidFill>
              </a:defRPr>
            </a:lvl2pPr>
            <a:lvl3pPr>
              <a:buClr>
                <a:schemeClr val="bg1"/>
              </a:buClr>
              <a:defRPr sz="1400">
                <a:solidFill>
                  <a:schemeClr val="tx2"/>
                </a:solidFill>
              </a:defRPr>
            </a:lvl3pPr>
            <a:lvl4pPr>
              <a:buClr>
                <a:schemeClr val="bg1"/>
              </a:buClr>
              <a:defRPr sz="1200">
                <a:solidFill>
                  <a:schemeClr val="tx2"/>
                </a:solidFill>
              </a:defRPr>
            </a:lvl4pPr>
            <a:lvl5pPr>
              <a:buClr>
                <a:schemeClr val="bg1"/>
              </a:buClr>
              <a:defRPr sz="1200">
                <a:solidFill>
                  <a:schemeClr val="tx2"/>
                </a:solidFill>
              </a:defRPr>
            </a:lvl5pPr>
            <a:lvl6pPr>
              <a:buClrTx/>
              <a:defRPr>
                <a:solidFill>
                  <a:schemeClr val="tx2"/>
                </a:solidFill>
              </a:defRPr>
            </a:lvl6pPr>
            <a:lvl7pPr>
              <a:buClrTx/>
              <a:defRPr>
                <a:solidFill>
                  <a:schemeClr val="tx2"/>
                </a:solidFill>
              </a:defRPr>
            </a:lvl7pPr>
            <a:lvl8pPr>
              <a:buClrTx/>
              <a:defRPr>
                <a:solidFill>
                  <a:schemeClr val="tx2"/>
                </a:solidFill>
              </a:defRPr>
            </a:lvl8pPr>
            <a:lvl9pPr>
              <a:buClrTx/>
              <a:defRPr>
                <a:solidFill>
                  <a:schemeClr val="tx2"/>
                </a:solidFill>
              </a:defRPr>
            </a:lvl9pPr>
          </a:lstStyle>
          <a:p>
            <a:pPr lvl="0"/>
            <a:endParaRPr lang="en-US"/>
          </a:p>
        </p:txBody>
      </p:sp>
      <p:sp>
        <p:nvSpPr>
          <p:cNvPr id="7" name="page number">
            <a:extLst>
              <a:ext uri="{FF2B5EF4-FFF2-40B4-BE49-F238E27FC236}">
                <a16:creationId xmlns:a16="http://schemas.microsoft.com/office/drawing/2014/main" id="{D983FE83-6F46-E243-A06F-8A5F08CBC6EF}"/>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10136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Content Balanced Color on Lef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000E4C6-16B5-49A9-898A-3B53C5AB065D}"/>
              </a:ext>
            </a:extLst>
          </p:cNvPr>
          <p:cNvSpPr>
            <a:spLocks noGrp="1"/>
          </p:cNvSpPr>
          <p:nvPr>
            <p:ph type="title" hasCustomPrompt="1"/>
          </p:nvPr>
        </p:nvSpPr>
        <p:spPr/>
        <p:txBody>
          <a:bodyPr/>
          <a:lstStyle>
            <a:lvl1pPr>
              <a:defRPr/>
            </a:lvl1pPr>
          </a:lstStyle>
          <a:p>
            <a:r>
              <a:rPr lang="en-US"/>
              <a:t>Two-content Layout: Graphic on Left, Text on Right - Click to Edit</a:t>
            </a:r>
          </a:p>
        </p:txBody>
      </p:sp>
      <p:sp>
        <p:nvSpPr>
          <p:cNvPr id="8" name="Subtitle 2">
            <a:extLst>
              <a:ext uri="{FF2B5EF4-FFF2-40B4-BE49-F238E27FC236}">
                <a16:creationId xmlns:a16="http://schemas.microsoft.com/office/drawing/2014/main" id="{38535540-CB20-4CD5-9F73-DB64F5A49CD3}"/>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accent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18" name="Content Placeholder 17">
            <a:extLst>
              <a:ext uri="{FF2B5EF4-FFF2-40B4-BE49-F238E27FC236}">
                <a16:creationId xmlns:a16="http://schemas.microsoft.com/office/drawing/2014/main" id="{D034FA3F-D529-4D8B-B6EC-A8341FCAF67E}"/>
              </a:ext>
            </a:extLst>
          </p:cNvPr>
          <p:cNvSpPr>
            <a:spLocks noGrp="1"/>
          </p:cNvSpPr>
          <p:nvPr>
            <p:ph sz="quarter" idx="14"/>
          </p:nvPr>
        </p:nvSpPr>
        <p:spPr bwMode="ltGray">
          <a:xfrm>
            <a:off x="0" y="1600201"/>
            <a:ext cx="5893593" cy="4572000"/>
          </a:xfrm>
          <a:solidFill>
            <a:srgbClr val="05142E"/>
          </a:solidFill>
        </p:spPr>
        <p:txBody>
          <a:bodyPr vert="horz" lIns="594360" tIns="457200" rIns="457200" bIns="457200" rtlCol="0">
            <a:noAutofit/>
          </a:bodyPr>
          <a:lstStyle>
            <a:lvl1pPr>
              <a:spcBef>
                <a:spcPts val="1200"/>
              </a:spcBef>
              <a:defRPr lang="en-US" sz="1800" dirty="0">
                <a:solidFill>
                  <a:schemeClr val="tx2"/>
                </a:solidFill>
              </a:defRPr>
            </a:lvl1pPr>
            <a:lvl2pPr>
              <a:buClr>
                <a:schemeClr val="bg1"/>
              </a:buClr>
              <a:defRPr lang="en-US" sz="1600" dirty="0">
                <a:solidFill>
                  <a:schemeClr val="tx2"/>
                </a:solidFill>
              </a:defRPr>
            </a:lvl2pPr>
            <a:lvl3pPr>
              <a:buClr>
                <a:schemeClr val="bg1"/>
              </a:buClr>
              <a:defRPr lang="en-US" sz="1400" dirty="0">
                <a:solidFill>
                  <a:schemeClr val="tx2"/>
                </a:solidFill>
              </a:defRPr>
            </a:lvl3pPr>
            <a:lvl4pPr>
              <a:buClr>
                <a:schemeClr val="bg1"/>
              </a:buClr>
              <a:defRPr lang="en-US" sz="1200" dirty="0">
                <a:solidFill>
                  <a:schemeClr val="tx2"/>
                </a:solidFill>
              </a:defRPr>
            </a:lvl4pPr>
            <a:lvl5pPr>
              <a:buClr>
                <a:schemeClr val="bg1"/>
              </a:buClr>
              <a:defRPr lang="en-US" sz="1200" dirty="0">
                <a:solidFill>
                  <a:schemeClr val="tx2"/>
                </a:solidFill>
              </a:defRPr>
            </a:lvl5pPr>
            <a:lvl6pPr>
              <a:buClrTx/>
              <a:defRPr sz="1800">
                <a:solidFill>
                  <a:schemeClr val="tx2"/>
                </a:solidFill>
              </a:defRPr>
            </a:lvl6pPr>
            <a:lvl7pPr>
              <a:buClrTx/>
              <a:defRPr sz="1400">
                <a:solidFill>
                  <a:schemeClr val="tx2"/>
                </a:solidFill>
              </a:defRPr>
            </a:lvl7pPr>
            <a:lvl8pPr>
              <a:buClrTx/>
              <a:defRPr sz="1200">
                <a:solidFill>
                  <a:schemeClr val="tx2"/>
                </a:solidFill>
              </a:defRPr>
            </a:lvl8pPr>
            <a:lvl9pPr>
              <a:buClrTx/>
              <a:defRPr sz="1800">
                <a:solidFill>
                  <a:schemeClr val="tx2"/>
                </a:solidFill>
              </a:defRPr>
            </a:lvl9pPr>
          </a:lstStyle>
          <a:p>
            <a:pPr lvl="0"/>
            <a:endParaRPr lang="en-US"/>
          </a:p>
        </p:txBody>
      </p:sp>
      <p:sp>
        <p:nvSpPr>
          <p:cNvPr id="72" name="Content Placeholder 17">
            <a:extLst>
              <a:ext uri="{FF2B5EF4-FFF2-40B4-BE49-F238E27FC236}">
                <a16:creationId xmlns:a16="http://schemas.microsoft.com/office/drawing/2014/main" id="{A0456ED3-FDC5-4E29-B939-E35EA08477CA}"/>
              </a:ext>
            </a:extLst>
          </p:cNvPr>
          <p:cNvSpPr>
            <a:spLocks noGrp="1"/>
          </p:cNvSpPr>
          <p:nvPr>
            <p:ph sz="quarter" idx="16" hasCustomPrompt="1"/>
          </p:nvPr>
        </p:nvSpPr>
        <p:spPr bwMode="ltGray">
          <a:xfrm>
            <a:off x="6323381" y="1600201"/>
            <a:ext cx="5865445" cy="4572000"/>
          </a:xfrm>
          <a:noFill/>
        </p:spPr>
        <p:txBody>
          <a:bodyPr vert="horz" lIns="594360" tIns="457200" rIns="457200" bIns="457200" rtlCol="0">
            <a:noAutofit/>
          </a:bodyPr>
          <a:lstStyle>
            <a:lvl1pPr>
              <a:defRPr lang="en-US" sz="1800" dirty="0"/>
            </a:lvl1pPr>
            <a:lvl2pPr>
              <a:defRPr lang="en-US" sz="1600" dirty="0"/>
            </a:lvl2pPr>
            <a:lvl3pPr>
              <a:defRPr lang="en-US" sz="1400" dirty="0"/>
            </a:lvl3pPr>
            <a:lvl4pPr>
              <a:defRPr lang="en-US" sz="1200" dirty="0"/>
            </a:lvl4pPr>
            <a:lvl5pPr>
              <a:defRPr lang="en-US" sz="1200" dirty="0"/>
            </a:lvl5pPr>
            <a:lvl6pPr>
              <a:defRPr sz="1200"/>
            </a:lvl6pPr>
            <a:lvl7pPr>
              <a:defRPr sz="1200"/>
            </a:lvl7pPr>
            <a:lvl8pPr>
              <a:defRPr sz="1200"/>
            </a:lvl8pPr>
            <a:lvl9pPr>
              <a:defRPr sz="1200"/>
            </a:lvl9pPr>
          </a:lstStyle>
          <a:p>
            <a:pPr lvl="0">
              <a:spcBef>
                <a:spcPts val="1200"/>
              </a:spcBef>
            </a:pPr>
            <a:r>
              <a:rPr lang="en-US"/>
              <a:t>Click to add graphic or text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Nineth level</a:t>
            </a:r>
          </a:p>
        </p:txBody>
      </p:sp>
      <p:sp>
        <p:nvSpPr>
          <p:cNvPr id="7" name="page number">
            <a:extLst>
              <a:ext uri="{FF2B5EF4-FFF2-40B4-BE49-F238E27FC236}">
                <a16:creationId xmlns:a16="http://schemas.microsoft.com/office/drawing/2014/main" id="{032A3E68-6E3A-0447-8569-52BAA6D42386}"/>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971373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A1FE0B-90B1-4BED-9AA5-6DC9F6424E67}"/>
              </a:ext>
            </a:extLst>
          </p:cNvPr>
          <p:cNvSpPr>
            <a:spLocks noGrp="1"/>
          </p:cNvSpPr>
          <p:nvPr>
            <p:ph type="title" hasCustomPrompt="1"/>
          </p:nvPr>
        </p:nvSpPr>
        <p:spPr/>
        <p:txBody>
          <a:bodyPr/>
          <a:lstStyle>
            <a:lvl1pPr>
              <a:defRPr/>
            </a:lvl1pPr>
          </a:lstStyle>
          <a:p>
            <a:r>
              <a:rPr lang="en-US"/>
              <a:t>Two-content Text Comparison Layout Click to Add Title</a:t>
            </a:r>
          </a:p>
        </p:txBody>
      </p:sp>
      <p:sp>
        <p:nvSpPr>
          <p:cNvPr id="13" name="Subtitle 2">
            <a:extLst>
              <a:ext uri="{FF2B5EF4-FFF2-40B4-BE49-F238E27FC236}">
                <a16:creationId xmlns:a16="http://schemas.microsoft.com/office/drawing/2014/main" id="{D541C7AA-97CA-4F96-9506-F144DA2CD8E2}"/>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accent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11" name="Text Placeholder 4">
            <a:extLst>
              <a:ext uri="{FF2B5EF4-FFF2-40B4-BE49-F238E27FC236}">
                <a16:creationId xmlns:a16="http://schemas.microsoft.com/office/drawing/2014/main" id="{33B146DC-C9C2-FA41-B772-5699A0475948}"/>
              </a:ext>
            </a:extLst>
          </p:cNvPr>
          <p:cNvSpPr>
            <a:spLocks noGrp="1"/>
          </p:cNvSpPr>
          <p:nvPr>
            <p:ph type="body" sz="quarter" idx="17" hasCustomPrompt="1"/>
          </p:nvPr>
        </p:nvSpPr>
        <p:spPr bwMode="gray">
          <a:xfrm>
            <a:off x="14192" y="1557671"/>
            <a:ext cx="5637213" cy="911225"/>
          </a:xfrm>
          <a:noFill/>
        </p:spPr>
        <p:txBody>
          <a:bodyPr vert="horz" lIns="594360" tIns="91440" rIns="457200" bIns="91440" rtlCol="0" anchor="b">
            <a:noAutofit/>
          </a:bodyPr>
          <a:lstStyle>
            <a:lvl1pPr>
              <a:defRPr lang="en-US" sz="2000">
                <a:solidFill>
                  <a:schemeClr val="tx2"/>
                </a:solidFill>
              </a:defRPr>
            </a:lvl1pPr>
          </a:lstStyle>
          <a:p>
            <a:pPr lvl="0"/>
            <a:r>
              <a:rPr lang="en-US"/>
              <a:t>Click to add header </a:t>
            </a:r>
          </a:p>
        </p:txBody>
      </p:sp>
      <p:sp>
        <p:nvSpPr>
          <p:cNvPr id="14" name="Rectangle 13">
            <a:extLst>
              <a:ext uri="{FF2B5EF4-FFF2-40B4-BE49-F238E27FC236}">
                <a16:creationId xmlns:a16="http://schemas.microsoft.com/office/drawing/2014/main" id="{49B7B446-3536-B54E-A5AF-A4211B64C9B3}"/>
              </a:ext>
              <a:ext uri="{C183D7F6-B498-43B3-948B-1728B52AA6E4}">
                <adec:decorative xmlns:adec="http://schemas.microsoft.com/office/drawing/2017/decorative" val="1"/>
              </a:ext>
            </a:extLst>
          </p:cNvPr>
          <p:cNvSpPr/>
          <p:nvPr userDrawn="1"/>
        </p:nvSpPr>
        <p:spPr>
          <a:xfrm>
            <a:off x="607058" y="2484176"/>
            <a:ext cx="5044347"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10" name="Content Placeholder 17">
            <a:extLst>
              <a:ext uri="{FF2B5EF4-FFF2-40B4-BE49-F238E27FC236}">
                <a16:creationId xmlns:a16="http://schemas.microsoft.com/office/drawing/2014/main" id="{E280C82E-F9E7-6548-A26D-21EA8F00A2BF}"/>
              </a:ext>
            </a:extLst>
          </p:cNvPr>
          <p:cNvSpPr>
            <a:spLocks noGrp="1"/>
          </p:cNvSpPr>
          <p:nvPr>
            <p:ph sz="quarter" idx="14" hasCustomPrompt="1"/>
          </p:nvPr>
        </p:nvSpPr>
        <p:spPr bwMode="gray">
          <a:xfrm>
            <a:off x="1" y="2531854"/>
            <a:ext cx="5651404" cy="3581867"/>
          </a:xfrm>
          <a:noFill/>
        </p:spPr>
        <p:txBody>
          <a:bodyPr lIns="594360" tIns="182880" rIns="182880"/>
          <a:lstStyle>
            <a:lvl1pPr>
              <a:spcBef>
                <a:spcPts val="2400"/>
              </a:spcBef>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Nineth level</a:t>
            </a:r>
          </a:p>
        </p:txBody>
      </p:sp>
      <p:sp>
        <p:nvSpPr>
          <p:cNvPr id="15" name="Text Placeholder 4">
            <a:extLst>
              <a:ext uri="{FF2B5EF4-FFF2-40B4-BE49-F238E27FC236}">
                <a16:creationId xmlns:a16="http://schemas.microsoft.com/office/drawing/2014/main" id="{C771975B-C6C9-8748-8264-7246CF8BD6A0}"/>
              </a:ext>
            </a:extLst>
          </p:cNvPr>
          <p:cNvSpPr>
            <a:spLocks noGrp="1"/>
          </p:cNvSpPr>
          <p:nvPr>
            <p:ph type="body" sz="quarter" idx="18" hasCustomPrompt="1"/>
          </p:nvPr>
        </p:nvSpPr>
        <p:spPr bwMode="gray">
          <a:xfrm>
            <a:off x="6551981" y="1557671"/>
            <a:ext cx="5372100" cy="911225"/>
          </a:xfrm>
          <a:noFill/>
        </p:spPr>
        <p:txBody>
          <a:bodyPr vert="horz" lIns="0" tIns="91440" rIns="457200" bIns="91440" rtlCol="0" anchor="b">
            <a:noAutofit/>
          </a:bodyPr>
          <a:lstStyle>
            <a:lvl1pPr>
              <a:defRPr lang="en-US" sz="2000">
                <a:solidFill>
                  <a:schemeClr val="tx2"/>
                </a:solidFill>
              </a:defRPr>
            </a:lvl1pPr>
          </a:lstStyle>
          <a:p>
            <a:pPr lvl="0"/>
            <a:r>
              <a:rPr lang="en-US"/>
              <a:t>Click to add header </a:t>
            </a:r>
          </a:p>
        </p:txBody>
      </p:sp>
      <p:sp>
        <p:nvSpPr>
          <p:cNvPr id="16" name="Rectangle 15">
            <a:extLst>
              <a:ext uri="{FF2B5EF4-FFF2-40B4-BE49-F238E27FC236}">
                <a16:creationId xmlns:a16="http://schemas.microsoft.com/office/drawing/2014/main" id="{6ACEB3AE-B9BC-DD4E-882A-75389D310FF4}"/>
              </a:ext>
              <a:ext uri="{C183D7F6-B498-43B3-948B-1728B52AA6E4}">
                <adec:decorative xmlns:adec="http://schemas.microsoft.com/office/drawing/2017/decorative" val="1"/>
              </a:ext>
            </a:extLst>
          </p:cNvPr>
          <p:cNvSpPr/>
          <p:nvPr userDrawn="1"/>
        </p:nvSpPr>
        <p:spPr>
          <a:xfrm>
            <a:off x="6551981" y="2484176"/>
            <a:ext cx="5044347"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a:p>
            <a:pPr algn="ctr">
              <a:spcAft>
                <a:spcPts val="600"/>
              </a:spcAft>
            </a:pPr>
            <a:endParaRPr lang="en-US" sz="1200">
              <a:solidFill>
                <a:schemeClr val="bg1"/>
              </a:solidFill>
            </a:endParaRPr>
          </a:p>
        </p:txBody>
      </p:sp>
      <p:sp>
        <p:nvSpPr>
          <p:cNvPr id="9" name="Content Placeholder 17">
            <a:extLst>
              <a:ext uri="{FF2B5EF4-FFF2-40B4-BE49-F238E27FC236}">
                <a16:creationId xmlns:a16="http://schemas.microsoft.com/office/drawing/2014/main" id="{4D5A7D37-0086-3449-8FC1-2269C1DF0ABF}"/>
              </a:ext>
            </a:extLst>
          </p:cNvPr>
          <p:cNvSpPr>
            <a:spLocks noGrp="1"/>
          </p:cNvSpPr>
          <p:nvPr>
            <p:ph sz="quarter" idx="16" hasCustomPrompt="1"/>
          </p:nvPr>
        </p:nvSpPr>
        <p:spPr bwMode="gray">
          <a:xfrm>
            <a:off x="6551981" y="2531854"/>
            <a:ext cx="5372682" cy="3581867"/>
          </a:xfrm>
          <a:noFill/>
        </p:spPr>
        <p:txBody>
          <a:bodyPr lIns="0" tIns="182880" rIns="182880"/>
          <a:lstStyle>
            <a:lvl1pPr>
              <a:spcBef>
                <a:spcPts val="2400"/>
              </a:spcBef>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Nineth level</a:t>
            </a:r>
          </a:p>
        </p:txBody>
      </p:sp>
      <p:sp>
        <p:nvSpPr>
          <p:cNvPr id="17" name="page number">
            <a:extLst>
              <a:ext uri="{FF2B5EF4-FFF2-40B4-BE49-F238E27FC236}">
                <a16:creationId xmlns:a16="http://schemas.microsoft.com/office/drawing/2014/main" id="{F61291C2-A828-724E-9F12-5BDF49596C8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103813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ree-Content Comparison">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5F2C94F-DA57-4BDB-8E5C-E4A0C7522314}"/>
              </a:ext>
            </a:extLst>
          </p:cNvPr>
          <p:cNvSpPr>
            <a:spLocks noGrp="1"/>
          </p:cNvSpPr>
          <p:nvPr>
            <p:ph type="title" hasCustomPrompt="1"/>
          </p:nvPr>
        </p:nvSpPr>
        <p:spPr/>
        <p:txBody>
          <a:bodyPr/>
          <a:lstStyle>
            <a:lvl1pPr>
              <a:defRPr/>
            </a:lvl1pPr>
          </a:lstStyle>
          <a:p>
            <a:r>
              <a:rPr lang="en-US"/>
              <a:t>Three-Content Layout – Three Horizontal Text Boxes</a:t>
            </a:r>
          </a:p>
        </p:txBody>
      </p:sp>
      <p:sp>
        <p:nvSpPr>
          <p:cNvPr id="13" name="Subtitle 2">
            <a:extLst>
              <a:ext uri="{FF2B5EF4-FFF2-40B4-BE49-F238E27FC236}">
                <a16:creationId xmlns:a16="http://schemas.microsoft.com/office/drawing/2014/main" id="{FC59F98B-A991-4DEC-A409-289E778CB84A}"/>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accent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12" name="Text Placeholder 3">
            <a:extLst>
              <a:ext uri="{FF2B5EF4-FFF2-40B4-BE49-F238E27FC236}">
                <a16:creationId xmlns:a16="http://schemas.microsoft.com/office/drawing/2014/main" id="{B133E3A8-FC66-D845-BB81-981F6791FEE2}"/>
              </a:ext>
            </a:extLst>
          </p:cNvPr>
          <p:cNvSpPr>
            <a:spLocks noGrp="1"/>
          </p:cNvSpPr>
          <p:nvPr>
            <p:ph type="body" sz="quarter" idx="28" hasCustomPrompt="1"/>
          </p:nvPr>
        </p:nvSpPr>
        <p:spPr>
          <a:xfrm>
            <a:off x="592866" y="1572122"/>
            <a:ext cx="3593592" cy="914400"/>
          </a:xfrm>
          <a:noFill/>
        </p:spPr>
        <p:txBody>
          <a:bodyPr lIns="0" tIns="91440" rIns="182880" bIns="91440" anchor="b"/>
          <a:lstStyle>
            <a:lvl1pPr>
              <a:defRPr sz="1800">
                <a:solidFill>
                  <a:schemeClr val="tx2"/>
                </a:solidFill>
              </a:defRPr>
            </a:lvl1pPr>
            <a:lvl2pPr marL="0" indent="0">
              <a:buFont typeface="Open Sans" panose="020B0606030504020204" pitchFamily="34" charset="0"/>
              <a:buChar char="​"/>
              <a:defRPr sz="180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add header</a:t>
            </a:r>
          </a:p>
        </p:txBody>
      </p:sp>
      <p:sp>
        <p:nvSpPr>
          <p:cNvPr id="21" name="Rectangle 20">
            <a:extLst>
              <a:ext uri="{FF2B5EF4-FFF2-40B4-BE49-F238E27FC236}">
                <a16:creationId xmlns:a16="http://schemas.microsoft.com/office/drawing/2014/main" id="{C2398D1B-396A-5E43-9C5F-A2E27F55DCDC}"/>
              </a:ext>
              <a:ext uri="{C183D7F6-B498-43B3-948B-1728B52AA6E4}">
                <adec:decorative xmlns:adec="http://schemas.microsoft.com/office/drawing/2017/decorative" val="1"/>
              </a:ext>
            </a:extLst>
          </p:cNvPr>
          <p:cNvSpPr/>
          <p:nvPr userDrawn="1"/>
        </p:nvSpPr>
        <p:spPr>
          <a:xfrm>
            <a:off x="592866" y="2509480"/>
            <a:ext cx="3593592"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4" name="Text Placeholder 15">
            <a:extLst>
              <a:ext uri="{FF2B5EF4-FFF2-40B4-BE49-F238E27FC236}">
                <a16:creationId xmlns:a16="http://schemas.microsoft.com/office/drawing/2014/main" id="{5B438565-379B-A748-A7F7-34E75A38875D}"/>
              </a:ext>
            </a:extLst>
          </p:cNvPr>
          <p:cNvSpPr>
            <a:spLocks noGrp="1"/>
          </p:cNvSpPr>
          <p:nvPr>
            <p:ph type="body" sz="quarter" idx="27" hasCustomPrompt="1"/>
          </p:nvPr>
        </p:nvSpPr>
        <p:spPr>
          <a:xfrm>
            <a:off x="592866" y="2568633"/>
            <a:ext cx="3593592" cy="3537076"/>
          </a:xfrm>
          <a:noFill/>
          <a:ln>
            <a:noFill/>
          </a:ln>
        </p:spPr>
        <p:txBody>
          <a:bodyPr lIns="0" tIns="182880" rIns="182880" bIns="182880"/>
          <a:lstStyle>
            <a:lvl1pPr>
              <a:defRPr sz="1600"/>
            </a:lvl1pPr>
          </a:lstStyle>
          <a:p>
            <a:r>
              <a:rPr lang="en-US"/>
              <a:t>Click to add text</a:t>
            </a:r>
          </a:p>
          <a:p>
            <a:r>
              <a:rPr lang="en-US"/>
              <a:t>Click to add text</a:t>
            </a:r>
          </a:p>
          <a:p>
            <a:r>
              <a:rPr lang="en-US"/>
              <a:t>Click to add text</a:t>
            </a:r>
          </a:p>
          <a:p>
            <a:r>
              <a:rPr lang="en-US"/>
              <a:t>Click to add text</a:t>
            </a:r>
          </a:p>
          <a:p>
            <a:endParaRPr lang="en-US"/>
          </a:p>
        </p:txBody>
      </p:sp>
      <p:sp>
        <p:nvSpPr>
          <p:cNvPr id="20" name="Text Placeholder 3">
            <a:extLst>
              <a:ext uri="{FF2B5EF4-FFF2-40B4-BE49-F238E27FC236}">
                <a16:creationId xmlns:a16="http://schemas.microsoft.com/office/drawing/2014/main" id="{FC760751-F769-054C-B511-E03BF4C85491}"/>
              </a:ext>
            </a:extLst>
          </p:cNvPr>
          <p:cNvSpPr>
            <a:spLocks noGrp="1"/>
          </p:cNvSpPr>
          <p:nvPr>
            <p:ph type="body" sz="quarter" idx="26" hasCustomPrompt="1"/>
          </p:nvPr>
        </p:nvSpPr>
        <p:spPr>
          <a:xfrm>
            <a:off x="4415154" y="1572122"/>
            <a:ext cx="3593592" cy="914400"/>
          </a:xfrm>
          <a:noFill/>
        </p:spPr>
        <p:txBody>
          <a:bodyPr lIns="0" tIns="91440" rIns="182880" bIns="91440" anchor="b"/>
          <a:lstStyle>
            <a:lvl1pPr>
              <a:defRPr sz="1800">
                <a:solidFill>
                  <a:schemeClr val="tx2"/>
                </a:solidFill>
              </a:defRPr>
            </a:lvl1pPr>
            <a:lvl2pPr marL="0" indent="0">
              <a:buFont typeface="Open Sans" panose="020B0606030504020204" pitchFamily="34" charset="0"/>
              <a:buChar char="​"/>
              <a:defRPr sz="180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add header</a:t>
            </a:r>
          </a:p>
        </p:txBody>
      </p:sp>
      <p:sp>
        <p:nvSpPr>
          <p:cNvPr id="22" name="Rectangle 21">
            <a:extLst>
              <a:ext uri="{FF2B5EF4-FFF2-40B4-BE49-F238E27FC236}">
                <a16:creationId xmlns:a16="http://schemas.microsoft.com/office/drawing/2014/main" id="{7CCF5B55-6BF9-1C40-B3C9-6B46C512E0A9}"/>
              </a:ext>
              <a:ext uri="{C183D7F6-B498-43B3-948B-1728B52AA6E4}">
                <adec:decorative xmlns:adec="http://schemas.microsoft.com/office/drawing/2017/decorative" val="1"/>
              </a:ext>
            </a:extLst>
          </p:cNvPr>
          <p:cNvSpPr/>
          <p:nvPr userDrawn="1"/>
        </p:nvSpPr>
        <p:spPr>
          <a:xfrm>
            <a:off x="4415154" y="2509480"/>
            <a:ext cx="3593592"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5" name="Text Placeholder 13">
            <a:extLst>
              <a:ext uri="{FF2B5EF4-FFF2-40B4-BE49-F238E27FC236}">
                <a16:creationId xmlns:a16="http://schemas.microsoft.com/office/drawing/2014/main" id="{1705EBAA-8AC1-C94A-8137-C4E379CC3F5E}"/>
              </a:ext>
            </a:extLst>
          </p:cNvPr>
          <p:cNvSpPr>
            <a:spLocks noGrp="1"/>
          </p:cNvSpPr>
          <p:nvPr>
            <p:ph type="body" sz="quarter" idx="25" hasCustomPrompt="1"/>
          </p:nvPr>
        </p:nvSpPr>
        <p:spPr>
          <a:xfrm>
            <a:off x="4415154" y="2568632"/>
            <a:ext cx="3593592" cy="3545089"/>
          </a:xfrm>
          <a:noFill/>
          <a:ln>
            <a:noFill/>
          </a:ln>
        </p:spPr>
        <p:txBody>
          <a:bodyPr lIns="0" tIns="182880" rIns="182880" bIns="182880"/>
          <a:lstStyle>
            <a:lvl1pPr>
              <a:defRPr sz="1600"/>
            </a:lvl1pPr>
          </a:lstStyle>
          <a:p>
            <a:r>
              <a:rPr lang="en-US"/>
              <a:t>Click to add text</a:t>
            </a:r>
          </a:p>
          <a:p>
            <a:r>
              <a:rPr lang="en-US"/>
              <a:t>Click to add text</a:t>
            </a:r>
          </a:p>
          <a:p>
            <a:r>
              <a:rPr lang="en-US"/>
              <a:t>Click to add text</a:t>
            </a:r>
          </a:p>
          <a:p>
            <a:r>
              <a:rPr lang="en-US"/>
              <a:t>Click to add text</a:t>
            </a:r>
          </a:p>
          <a:p>
            <a:endParaRPr lang="en-US"/>
          </a:p>
        </p:txBody>
      </p:sp>
      <p:sp>
        <p:nvSpPr>
          <p:cNvPr id="15" name="Text Placeholder 3">
            <a:extLst>
              <a:ext uri="{FF2B5EF4-FFF2-40B4-BE49-F238E27FC236}">
                <a16:creationId xmlns:a16="http://schemas.microsoft.com/office/drawing/2014/main" id="{291F475F-7C17-C940-9DD9-01C6DAE1BC36}"/>
              </a:ext>
            </a:extLst>
          </p:cNvPr>
          <p:cNvSpPr>
            <a:spLocks noGrp="1"/>
          </p:cNvSpPr>
          <p:nvPr>
            <p:ph type="body" sz="quarter" idx="23" hasCustomPrompt="1"/>
          </p:nvPr>
        </p:nvSpPr>
        <p:spPr>
          <a:xfrm>
            <a:off x="8237442" y="1572122"/>
            <a:ext cx="3593592" cy="914400"/>
          </a:xfrm>
          <a:noFill/>
        </p:spPr>
        <p:txBody>
          <a:bodyPr lIns="0" tIns="91440" rIns="182880" bIns="91440" anchor="b"/>
          <a:lstStyle>
            <a:lvl1pPr>
              <a:defRPr sz="1800">
                <a:solidFill>
                  <a:schemeClr val="tx2"/>
                </a:solidFill>
              </a:defRPr>
            </a:lvl1pPr>
            <a:lvl2pPr marL="0" indent="0">
              <a:buFont typeface="Open Sans" panose="020B0606030504020204" pitchFamily="34" charset="0"/>
              <a:buChar char="​"/>
              <a:defRPr sz="180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add header</a:t>
            </a:r>
          </a:p>
        </p:txBody>
      </p:sp>
      <p:sp>
        <p:nvSpPr>
          <p:cNvPr id="23" name="Rectangle 22">
            <a:extLst>
              <a:ext uri="{FF2B5EF4-FFF2-40B4-BE49-F238E27FC236}">
                <a16:creationId xmlns:a16="http://schemas.microsoft.com/office/drawing/2014/main" id="{A3307E67-05AD-DC4C-B576-D5AEBCE03504}"/>
              </a:ext>
              <a:ext uri="{C183D7F6-B498-43B3-948B-1728B52AA6E4}">
                <adec:decorative xmlns:adec="http://schemas.microsoft.com/office/drawing/2017/decorative" val="1"/>
              </a:ext>
            </a:extLst>
          </p:cNvPr>
          <p:cNvSpPr/>
          <p:nvPr userDrawn="1"/>
        </p:nvSpPr>
        <p:spPr>
          <a:xfrm>
            <a:off x="8237442" y="2509480"/>
            <a:ext cx="3593592" cy="5024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6" name="Text Placeholder 12">
            <a:extLst>
              <a:ext uri="{FF2B5EF4-FFF2-40B4-BE49-F238E27FC236}">
                <a16:creationId xmlns:a16="http://schemas.microsoft.com/office/drawing/2014/main" id="{71F1918C-24B6-EA40-86B8-40CC1FFA04DD}"/>
              </a:ext>
            </a:extLst>
          </p:cNvPr>
          <p:cNvSpPr>
            <a:spLocks noGrp="1"/>
          </p:cNvSpPr>
          <p:nvPr>
            <p:ph type="body" sz="quarter" idx="24" hasCustomPrompt="1"/>
          </p:nvPr>
        </p:nvSpPr>
        <p:spPr>
          <a:xfrm>
            <a:off x="8237442" y="2568632"/>
            <a:ext cx="3593592" cy="3566321"/>
          </a:xfrm>
          <a:noFill/>
          <a:ln>
            <a:noFill/>
          </a:ln>
        </p:spPr>
        <p:txBody>
          <a:bodyPr lIns="0" tIns="182880" rIns="182880" bIns="182880"/>
          <a:lstStyle>
            <a:lvl1pPr>
              <a:defRPr sz="1600"/>
            </a:lvl1pPr>
          </a:lstStyle>
          <a:p>
            <a:r>
              <a:rPr lang="en-US"/>
              <a:t>Click to add text</a:t>
            </a:r>
          </a:p>
          <a:p>
            <a:r>
              <a:rPr lang="en-US"/>
              <a:t>Click to add text</a:t>
            </a:r>
          </a:p>
          <a:p>
            <a:r>
              <a:rPr lang="en-US"/>
              <a:t>Click to add text</a:t>
            </a:r>
          </a:p>
          <a:p>
            <a:r>
              <a:rPr lang="en-US"/>
              <a:t>Click to add text</a:t>
            </a:r>
          </a:p>
          <a:p>
            <a:endParaRPr lang="en-US"/>
          </a:p>
        </p:txBody>
      </p:sp>
      <p:sp>
        <p:nvSpPr>
          <p:cNvPr id="16" name="page number">
            <a:extLst>
              <a:ext uri="{FF2B5EF4-FFF2-40B4-BE49-F238E27FC236}">
                <a16:creationId xmlns:a16="http://schemas.microsoft.com/office/drawing/2014/main" id="{92EF0029-2E8D-A049-B628-9CD998ABBA4E}"/>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405006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ntent Dynamic – Color on Lef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346AD2E-9306-49E7-A98B-7D26E458C2B2}"/>
              </a:ext>
            </a:extLst>
          </p:cNvPr>
          <p:cNvSpPr>
            <a:spLocks noGrp="1"/>
          </p:cNvSpPr>
          <p:nvPr>
            <p:ph type="title" hasCustomPrompt="1"/>
          </p:nvPr>
        </p:nvSpPr>
        <p:spPr/>
        <p:txBody>
          <a:bodyPr wrap="none"/>
          <a:lstStyle>
            <a:lvl1pPr>
              <a:defRPr/>
            </a:lvl1pPr>
          </a:lstStyle>
          <a:p>
            <a:r>
              <a:rPr lang="en-US"/>
              <a:t>Two-content Layout – Highlight Text on Left, Text/Graphic on Right</a:t>
            </a:r>
          </a:p>
        </p:txBody>
      </p:sp>
      <p:sp>
        <p:nvSpPr>
          <p:cNvPr id="14" name="Subtitle 2">
            <a:extLst>
              <a:ext uri="{FF2B5EF4-FFF2-40B4-BE49-F238E27FC236}">
                <a16:creationId xmlns:a16="http://schemas.microsoft.com/office/drawing/2014/main" id="{551435C2-3F7C-4835-8DB0-71E2C00537CF}"/>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accent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add subtitle</a:t>
            </a:r>
          </a:p>
        </p:txBody>
      </p:sp>
      <p:sp>
        <p:nvSpPr>
          <p:cNvPr id="7" name="Rectangle 6">
            <a:extLst>
              <a:ext uri="{FF2B5EF4-FFF2-40B4-BE49-F238E27FC236}">
                <a16:creationId xmlns:a16="http://schemas.microsoft.com/office/drawing/2014/main" id="{46C46746-3F52-B747-AB36-13FA9367DB14}"/>
              </a:ext>
              <a:ext uri="{C183D7F6-B498-43B3-948B-1728B52AA6E4}">
                <adec:decorative xmlns:adec="http://schemas.microsoft.com/office/drawing/2017/decorative" val="1"/>
              </a:ext>
            </a:extLst>
          </p:cNvPr>
          <p:cNvSpPr/>
          <p:nvPr userDrawn="1"/>
        </p:nvSpPr>
        <p:spPr>
          <a:xfrm flipV="1">
            <a:off x="0" y="1589925"/>
            <a:ext cx="2894012" cy="5486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a:p>
            <a:pPr algn="ctr">
              <a:spcAft>
                <a:spcPts val="600"/>
              </a:spcAft>
            </a:pPr>
            <a:endParaRPr lang="en-US" sz="1200">
              <a:solidFill>
                <a:schemeClr val="bg1"/>
              </a:solidFill>
            </a:endParaRPr>
          </a:p>
        </p:txBody>
      </p:sp>
      <p:sp>
        <p:nvSpPr>
          <p:cNvPr id="4" name="Text Placeholder 3">
            <a:extLst>
              <a:ext uri="{FF2B5EF4-FFF2-40B4-BE49-F238E27FC236}">
                <a16:creationId xmlns:a16="http://schemas.microsoft.com/office/drawing/2014/main" id="{830FD232-93CB-4B54-A933-93C11B099F7A}"/>
              </a:ext>
            </a:extLst>
          </p:cNvPr>
          <p:cNvSpPr>
            <a:spLocks noGrp="1"/>
          </p:cNvSpPr>
          <p:nvPr>
            <p:ph type="body" sz="quarter" idx="20" hasCustomPrompt="1"/>
          </p:nvPr>
        </p:nvSpPr>
        <p:spPr>
          <a:xfrm>
            <a:off x="0" y="1644788"/>
            <a:ext cx="2894013" cy="4527411"/>
          </a:xfrm>
          <a:solidFill>
            <a:srgbClr val="05142E"/>
          </a:solidFill>
        </p:spPr>
        <p:txBody>
          <a:bodyPr lIns="594360" tIns="457200" rIns="457200" bIns="457200"/>
          <a:lstStyle>
            <a:lvl1pPr>
              <a:defRPr sz="1600">
                <a:solidFill>
                  <a:schemeClr val="tx2"/>
                </a:solidFill>
              </a:defRPr>
            </a:lvl1pPr>
            <a:lvl2pPr marL="171450" indent="-171450">
              <a:buClrTx/>
              <a:defRPr sz="1400">
                <a:solidFill>
                  <a:schemeClr val="tx2"/>
                </a:solidFill>
              </a:defRPr>
            </a:lvl2pPr>
            <a:lvl3pPr marL="342900" indent="-171450">
              <a:buClr>
                <a:schemeClr val="tx2"/>
              </a:buClr>
              <a:defRPr sz="1200">
                <a:solidFill>
                  <a:schemeClr val="tx2"/>
                </a:solidFill>
              </a:defRPr>
            </a:lvl3pPr>
            <a:lvl4pPr marL="514350" indent="-171450">
              <a:buClr>
                <a:schemeClr val="tx2"/>
              </a:buClr>
              <a:defRPr sz="1100">
                <a:solidFill>
                  <a:schemeClr val="tx2"/>
                </a:solidFill>
              </a:defRPr>
            </a:lvl4pPr>
            <a:lvl5pPr marL="742950" indent="-171450">
              <a:buClr>
                <a:schemeClr val="tx2"/>
              </a:buClr>
              <a:defRPr sz="1100">
                <a:solidFill>
                  <a:schemeClr val="tx2"/>
                </a:solidFill>
              </a:defRPr>
            </a:lvl5pPr>
            <a:lvl6pPr marL="750888" indent="-115888">
              <a:buClrTx/>
              <a:tabLst/>
              <a:defRPr sz="1100">
                <a:solidFill>
                  <a:schemeClr val="tx2"/>
                </a:solidFill>
              </a:defRPr>
            </a:lvl6pPr>
            <a:lvl7pPr marL="866775" indent="-115888">
              <a:buClrTx/>
              <a:tabLst/>
              <a:defRPr sz="1100">
                <a:solidFill>
                  <a:schemeClr val="tx2"/>
                </a:solidFill>
              </a:defRPr>
            </a:lvl7pPr>
            <a:lvl8pPr marL="919163" indent="-115888">
              <a:buClrTx/>
              <a:tabLst/>
              <a:defRPr sz="1100">
                <a:solidFill>
                  <a:schemeClr val="tx2"/>
                </a:solidFill>
              </a:defRPr>
            </a:lvl8pPr>
            <a:lvl9pPr marL="1036638" indent="-117475">
              <a:buClrTx/>
              <a:tabLst/>
              <a:defRPr sz="1100">
                <a:solidFill>
                  <a:schemeClr val="tx2"/>
                </a:solidFill>
              </a:defRPr>
            </a:lvl9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Nineth level</a:t>
            </a:r>
          </a:p>
          <a:p>
            <a:pPr lvl="5"/>
            <a:endParaRPr lang="en-US"/>
          </a:p>
        </p:txBody>
      </p:sp>
      <p:sp>
        <p:nvSpPr>
          <p:cNvPr id="11" name="Content Placeholder 10">
            <a:extLst>
              <a:ext uri="{FF2B5EF4-FFF2-40B4-BE49-F238E27FC236}">
                <a16:creationId xmlns:a16="http://schemas.microsoft.com/office/drawing/2014/main" id="{577AE2CA-1B34-4F04-BD7F-F624F20E94FB}"/>
              </a:ext>
            </a:extLst>
          </p:cNvPr>
          <p:cNvSpPr>
            <a:spLocks noGrp="1"/>
          </p:cNvSpPr>
          <p:nvPr>
            <p:ph sz="quarter" idx="19" hasCustomPrompt="1"/>
          </p:nvPr>
        </p:nvSpPr>
        <p:spPr>
          <a:xfrm>
            <a:off x="3351213" y="1600200"/>
            <a:ext cx="8229600" cy="4572000"/>
          </a:xfrm>
        </p:spPr>
        <p:txBody>
          <a:bodyPr tIns="457200"/>
          <a:lstStyle>
            <a:lvl1pPr>
              <a:defRPr/>
            </a:lvl1pPr>
          </a:lstStyle>
          <a:p>
            <a:pPr lvl="0"/>
            <a:r>
              <a:rPr lang="en-US"/>
              <a:t>Click to add text </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Nineth level</a:t>
            </a:r>
          </a:p>
        </p:txBody>
      </p:sp>
      <p:sp>
        <p:nvSpPr>
          <p:cNvPr id="8" name="page number">
            <a:extLst>
              <a:ext uri="{FF2B5EF4-FFF2-40B4-BE49-F238E27FC236}">
                <a16:creationId xmlns:a16="http://schemas.microsoft.com/office/drawing/2014/main" id="{A89FCC65-3A18-8D40-9477-3B2A71EBF72C}"/>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163480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wo Content Dynamic – Color on Righ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92A934A-AC6B-460C-9C93-B13CF6B6263F}"/>
              </a:ext>
            </a:extLst>
          </p:cNvPr>
          <p:cNvSpPr>
            <a:spLocks noGrp="1"/>
          </p:cNvSpPr>
          <p:nvPr>
            <p:ph type="title" hasCustomPrompt="1"/>
          </p:nvPr>
        </p:nvSpPr>
        <p:spPr/>
        <p:txBody>
          <a:bodyPr wrap="none"/>
          <a:lstStyle>
            <a:lvl1pPr>
              <a:defRPr/>
            </a:lvl1pPr>
          </a:lstStyle>
          <a:p>
            <a:r>
              <a:rPr lang="en-US"/>
              <a:t>Two-content Layout – Highlight Text on Right, Text/Graphic on Left</a:t>
            </a:r>
          </a:p>
        </p:txBody>
      </p:sp>
      <p:sp>
        <p:nvSpPr>
          <p:cNvPr id="14" name="Subtitle 2">
            <a:extLst>
              <a:ext uri="{FF2B5EF4-FFF2-40B4-BE49-F238E27FC236}">
                <a16:creationId xmlns:a16="http://schemas.microsoft.com/office/drawing/2014/main" id="{F6F5131D-84AE-4294-83A1-243FE1C81A8A}"/>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accent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8" name="Content Placeholder 7">
            <a:extLst>
              <a:ext uri="{FF2B5EF4-FFF2-40B4-BE49-F238E27FC236}">
                <a16:creationId xmlns:a16="http://schemas.microsoft.com/office/drawing/2014/main" id="{7460DEEA-0331-45ED-8943-6F9E74884092}"/>
              </a:ext>
            </a:extLst>
          </p:cNvPr>
          <p:cNvSpPr>
            <a:spLocks noGrp="1"/>
          </p:cNvSpPr>
          <p:nvPr>
            <p:ph sz="quarter" idx="19" hasCustomPrompt="1"/>
          </p:nvPr>
        </p:nvSpPr>
        <p:spPr>
          <a:xfrm>
            <a:off x="608013" y="1600200"/>
            <a:ext cx="8229600" cy="4572000"/>
          </a:xfrm>
        </p:spPr>
        <p:txBody>
          <a:bodyPr vert="horz" lIns="0" tIns="0" rIns="0" bIns="0" rtlCol="0">
            <a:no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add graph, diagram or text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Nineth level</a:t>
            </a:r>
          </a:p>
          <a:p>
            <a:pPr lvl="0"/>
            <a:endParaRPr lang="en-US"/>
          </a:p>
        </p:txBody>
      </p:sp>
      <p:sp>
        <p:nvSpPr>
          <p:cNvPr id="7" name="Rectangle 6">
            <a:extLst>
              <a:ext uri="{FF2B5EF4-FFF2-40B4-BE49-F238E27FC236}">
                <a16:creationId xmlns:a16="http://schemas.microsoft.com/office/drawing/2014/main" id="{58CB4DEC-BDC5-8446-906A-A3F44C2B4F3B}"/>
              </a:ext>
              <a:ext uri="{C183D7F6-B498-43B3-948B-1728B52AA6E4}">
                <adec:decorative xmlns:adec="http://schemas.microsoft.com/office/drawing/2017/decorative" val="1"/>
              </a:ext>
            </a:extLst>
          </p:cNvPr>
          <p:cNvSpPr/>
          <p:nvPr userDrawn="1"/>
        </p:nvSpPr>
        <p:spPr>
          <a:xfrm flipV="1">
            <a:off x="9294813" y="1589925"/>
            <a:ext cx="2894012" cy="5486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a:p>
            <a:pPr algn="ctr">
              <a:spcAft>
                <a:spcPts val="600"/>
              </a:spcAft>
            </a:pPr>
            <a:endParaRPr lang="en-US" sz="1200">
              <a:solidFill>
                <a:schemeClr val="bg1"/>
              </a:solidFill>
            </a:endParaRPr>
          </a:p>
        </p:txBody>
      </p:sp>
      <p:sp>
        <p:nvSpPr>
          <p:cNvPr id="5" name="Text Placeholder 4">
            <a:extLst>
              <a:ext uri="{FF2B5EF4-FFF2-40B4-BE49-F238E27FC236}">
                <a16:creationId xmlns:a16="http://schemas.microsoft.com/office/drawing/2014/main" id="{8197ED16-D162-4BF7-B635-2F70E10855A0}"/>
              </a:ext>
            </a:extLst>
          </p:cNvPr>
          <p:cNvSpPr>
            <a:spLocks noGrp="1"/>
          </p:cNvSpPr>
          <p:nvPr>
            <p:ph type="body" sz="quarter" idx="20" hasCustomPrompt="1"/>
          </p:nvPr>
        </p:nvSpPr>
        <p:spPr>
          <a:xfrm>
            <a:off x="9294813" y="1644788"/>
            <a:ext cx="2894012" cy="4527411"/>
          </a:xfrm>
          <a:solidFill>
            <a:srgbClr val="05142E"/>
          </a:solidFill>
        </p:spPr>
        <p:txBody>
          <a:bodyPr lIns="457200" tIns="457200" rIns="594360" bIns="457200"/>
          <a:lstStyle>
            <a:lvl1pPr>
              <a:defRPr sz="1600">
                <a:solidFill>
                  <a:schemeClr val="tx2"/>
                </a:solidFill>
              </a:defRPr>
            </a:lvl1pPr>
            <a:lvl2pPr marL="171450" indent="-171450">
              <a:buClrTx/>
              <a:defRPr sz="1400">
                <a:solidFill>
                  <a:schemeClr val="tx2"/>
                </a:solidFill>
              </a:defRPr>
            </a:lvl2pPr>
            <a:lvl3pPr marL="342900" indent="-171450">
              <a:buClrTx/>
              <a:defRPr sz="1200">
                <a:solidFill>
                  <a:schemeClr val="tx2"/>
                </a:solidFill>
              </a:defRPr>
            </a:lvl3pPr>
            <a:lvl4pPr marL="514350" indent="-171450">
              <a:buClrTx/>
              <a:defRPr sz="1100">
                <a:solidFill>
                  <a:schemeClr val="tx2"/>
                </a:solidFill>
              </a:defRPr>
            </a:lvl4pPr>
            <a:lvl5pPr marL="685800" indent="-171450">
              <a:buClrTx/>
              <a:defRPr sz="1100">
                <a:solidFill>
                  <a:schemeClr val="tx2"/>
                </a:solidFill>
              </a:defRPr>
            </a:lvl5pPr>
            <a:lvl6pPr>
              <a:buClrTx/>
              <a:defRPr>
                <a:solidFill>
                  <a:schemeClr val="tx2"/>
                </a:solidFill>
              </a:defRPr>
            </a:lvl6pPr>
            <a:lvl7pPr>
              <a:buClrTx/>
              <a:defRPr>
                <a:solidFill>
                  <a:schemeClr val="tx2"/>
                </a:solidFill>
              </a:defRPr>
            </a:lvl7pPr>
            <a:lvl8pPr>
              <a:buClrTx/>
              <a:defRPr>
                <a:solidFill>
                  <a:schemeClr val="tx2"/>
                </a:solidFill>
              </a:defRPr>
            </a:lvl8pPr>
            <a:lvl9pPr>
              <a:buClrTx/>
              <a:defRPr>
                <a:solidFill>
                  <a:schemeClr val="tx2"/>
                </a:solidFill>
              </a:defRPr>
            </a:lvl9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9" name="page number">
            <a:extLst>
              <a:ext uri="{FF2B5EF4-FFF2-40B4-BE49-F238E27FC236}">
                <a16:creationId xmlns:a16="http://schemas.microsoft.com/office/drawing/2014/main" id="{F1C14001-DD62-3740-A17A-2E5150678D6C}"/>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568656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agram with Content on Righ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57BCD9-063B-4ED4-B68C-092EC2C342E6}"/>
              </a:ext>
            </a:extLst>
          </p:cNvPr>
          <p:cNvSpPr>
            <a:spLocks noGrp="1"/>
          </p:cNvSpPr>
          <p:nvPr>
            <p:ph type="title" hasCustomPrompt="1"/>
          </p:nvPr>
        </p:nvSpPr>
        <p:spPr/>
        <p:txBody>
          <a:bodyPr wrap="none"/>
          <a:lstStyle>
            <a:lvl1pPr>
              <a:defRPr/>
            </a:lvl1pPr>
          </a:lstStyle>
          <a:p>
            <a:r>
              <a:rPr lang="en-US"/>
              <a:t>Diagram with Content</a:t>
            </a:r>
          </a:p>
        </p:txBody>
      </p:sp>
      <p:sp>
        <p:nvSpPr>
          <p:cNvPr id="9" name="Subtitle 2">
            <a:extLst>
              <a:ext uri="{FF2B5EF4-FFF2-40B4-BE49-F238E27FC236}">
                <a16:creationId xmlns:a16="http://schemas.microsoft.com/office/drawing/2014/main" id="{A0D276D7-17CD-46AB-99B2-97FD34FEEFFA}"/>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accent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7" name="Content Placeholder 17">
            <a:extLst>
              <a:ext uri="{FF2B5EF4-FFF2-40B4-BE49-F238E27FC236}">
                <a16:creationId xmlns:a16="http://schemas.microsoft.com/office/drawing/2014/main" id="{26B18473-7C36-FF44-8FD1-878250819960}"/>
              </a:ext>
            </a:extLst>
          </p:cNvPr>
          <p:cNvSpPr>
            <a:spLocks noGrp="1"/>
          </p:cNvSpPr>
          <p:nvPr>
            <p:ph sz="quarter" idx="14"/>
          </p:nvPr>
        </p:nvSpPr>
        <p:spPr bwMode="ltGray">
          <a:xfrm>
            <a:off x="595424" y="1600201"/>
            <a:ext cx="7410892" cy="4572000"/>
          </a:xfrm>
          <a:noFill/>
        </p:spPr>
        <p:txBody>
          <a:bodyPr vert="horz" lIns="594360" tIns="457200" rIns="457200" bIns="457200" rtlCol="0">
            <a:noAutofit/>
          </a:bodyPr>
          <a:lstStyle>
            <a:lvl1pPr>
              <a:spcBef>
                <a:spcPts val="1200"/>
              </a:spcBef>
              <a:defRPr lang="en-US" sz="1800" dirty="0">
                <a:solidFill>
                  <a:srgbClr val="F4F8FA"/>
                </a:solidFill>
              </a:defRPr>
            </a:lvl1pPr>
            <a:lvl2pPr>
              <a:buClr>
                <a:schemeClr val="bg1"/>
              </a:buClr>
              <a:defRPr lang="en-US" sz="1600" dirty="0">
                <a:solidFill>
                  <a:schemeClr val="bg1"/>
                </a:solidFill>
              </a:defRPr>
            </a:lvl2pPr>
            <a:lvl3pPr>
              <a:buClr>
                <a:schemeClr val="bg1"/>
              </a:buClr>
              <a:defRPr lang="en-US" sz="1400" dirty="0">
                <a:solidFill>
                  <a:schemeClr val="bg1"/>
                </a:solidFill>
              </a:defRPr>
            </a:lvl3pPr>
            <a:lvl4pPr>
              <a:buClr>
                <a:schemeClr val="bg1"/>
              </a:buClr>
              <a:defRPr lang="en-US" sz="1200" dirty="0">
                <a:solidFill>
                  <a:schemeClr val="bg1"/>
                </a:solidFill>
              </a:defRPr>
            </a:lvl4pPr>
            <a:lvl5pPr>
              <a:buClr>
                <a:schemeClr val="bg1"/>
              </a:buClr>
              <a:defRPr lang="en-US" sz="1200" dirty="0">
                <a:solidFill>
                  <a:schemeClr val="bg1"/>
                </a:solidFill>
              </a:defRPr>
            </a:lvl5pPr>
            <a:lvl6pPr>
              <a:buClrTx/>
              <a:defRPr sz="1800">
                <a:solidFill>
                  <a:schemeClr val="bg1"/>
                </a:solidFill>
              </a:defRPr>
            </a:lvl6pPr>
            <a:lvl7pPr>
              <a:buClrTx/>
              <a:defRPr sz="1400">
                <a:solidFill>
                  <a:schemeClr val="bg1"/>
                </a:solidFill>
              </a:defRPr>
            </a:lvl7pPr>
            <a:lvl8pPr>
              <a:buClrTx/>
              <a:defRPr sz="1200">
                <a:solidFill>
                  <a:schemeClr val="bg1"/>
                </a:solidFill>
              </a:defRPr>
            </a:lvl8pPr>
            <a:lvl9pPr>
              <a:buClrTx/>
              <a:defRPr sz="1800">
                <a:solidFill>
                  <a:schemeClr val="bg1"/>
                </a:solidFill>
              </a:defRPr>
            </a:lvl9pPr>
          </a:lstStyle>
          <a:p>
            <a:pPr lvl="0"/>
            <a:endParaRPr lang="en-US"/>
          </a:p>
        </p:txBody>
      </p:sp>
      <p:sp>
        <p:nvSpPr>
          <p:cNvPr id="10" name="Rectangle 9">
            <a:extLst>
              <a:ext uri="{FF2B5EF4-FFF2-40B4-BE49-F238E27FC236}">
                <a16:creationId xmlns:a16="http://schemas.microsoft.com/office/drawing/2014/main" id="{5873C4F9-8CF9-8742-81ED-F9E95481357C}"/>
              </a:ext>
              <a:ext uri="{C183D7F6-B498-43B3-948B-1728B52AA6E4}">
                <adec:decorative xmlns:adec="http://schemas.microsoft.com/office/drawing/2017/decorative" val="1"/>
              </a:ext>
            </a:extLst>
          </p:cNvPr>
          <p:cNvSpPr/>
          <p:nvPr userDrawn="1"/>
        </p:nvSpPr>
        <p:spPr>
          <a:xfrm flipV="1">
            <a:off x="8380072" y="1589923"/>
            <a:ext cx="3808754" cy="64706"/>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a:p>
            <a:pPr algn="ctr">
              <a:spcAft>
                <a:spcPts val="600"/>
              </a:spcAft>
            </a:pPr>
            <a:endParaRPr lang="en-US" sz="1200">
              <a:solidFill>
                <a:schemeClr val="bg1"/>
              </a:solidFill>
            </a:endParaRPr>
          </a:p>
        </p:txBody>
      </p:sp>
      <p:sp>
        <p:nvSpPr>
          <p:cNvPr id="8" name="Text Placeholder 4">
            <a:extLst>
              <a:ext uri="{FF2B5EF4-FFF2-40B4-BE49-F238E27FC236}">
                <a16:creationId xmlns:a16="http://schemas.microsoft.com/office/drawing/2014/main" id="{FE8ABAC7-12DC-9840-8209-743E355DDA36}"/>
              </a:ext>
            </a:extLst>
          </p:cNvPr>
          <p:cNvSpPr>
            <a:spLocks noGrp="1"/>
          </p:cNvSpPr>
          <p:nvPr>
            <p:ph type="body" sz="quarter" idx="17" hasCustomPrompt="1"/>
          </p:nvPr>
        </p:nvSpPr>
        <p:spPr>
          <a:xfrm>
            <a:off x="8380413" y="1600200"/>
            <a:ext cx="3808412" cy="4572000"/>
          </a:xfrm>
        </p:spPr>
        <p:txBody>
          <a:bodyPr tIns="457200" rIns="594360" bIns="457200"/>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
        <p:nvSpPr>
          <p:cNvPr id="11" name="page number">
            <a:extLst>
              <a:ext uri="{FF2B5EF4-FFF2-40B4-BE49-F238E27FC236}">
                <a16:creationId xmlns:a16="http://schemas.microsoft.com/office/drawing/2014/main" id="{4CECE377-84CB-0E46-985D-1763F651BFF7}"/>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473108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iagram with Outcome, Benefi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E15888C-CFB4-4BEC-9B94-46E698DFC481}"/>
              </a:ext>
            </a:extLst>
          </p:cNvPr>
          <p:cNvSpPr>
            <a:spLocks noGrp="1"/>
          </p:cNvSpPr>
          <p:nvPr>
            <p:ph type="title" hasCustomPrompt="1"/>
          </p:nvPr>
        </p:nvSpPr>
        <p:spPr/>
        <p:txBody>
          <a:bodyPr wrap="none"/>
          <a:lstStyle>
            <a:lvl1pPr>
              <a:defRPr/>
            </a:lvl1pPr>
          </a:lstStyle>
          <a:p>
            <a:r>
              <a:rPr lang="en-US"/>
              <a:t>Diagram with Outcome/Benefit Content</a:t>
            </a:r>
          </a:p>
        </p:txBody>
      </p:sp>
      <p:sp>
        <p:nvSpPr>
          <p:cNvPr id="19" name="Subtitle 2">
            <a:extLst>
              <a:ext uri="{FF2B5EF4-FFF2-40B4-BE49-F238E27FC236}">
                <a16:creationId xmlns:a16="http://schemas.microsoft.com/office/drawing/2014/main" id="{E9D6A872-88BD-4DFC-AFFD-1E9BEEB6533B}"/>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accent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11" name="Content Placeholder 17">
            <a:extLst>
              <a:ext uri="{FF2B5EF4-FFF2-40B4-BE49-F238E27FC236}">
                <a16:creationId xmlns:a16="http://schemas.microsoft.com/office/drawing/2014/main" id="{17A4EAD9-EDC0-854A-BE77-B1CAE3927DCF}"/>
              </a:ext>
            </a:extLst>
          </p:cNvPr>
          <p:cNvSpPr>
            <a:spLocks noGrp="1"/>
          </p:cNvSpPr>
          <p:nvPr>
            <p:ph sz="quarter" idx="14"/>
          </p:nvPr>
        </p:nvSpPr>
        <p:spPr bwMode="ltGray">
          <a:xfrm>
            <a:off x="595424" y="1600201"/>
            <a:ext cx="7410892" cy="4572000"/>
          </a:xfrm>
          <a:noFill/>
        </p:spPr>
        <p:txBody>
          <a:bodyPr vert="horz" lIns="594360" tIns="457200" rIns="457200" bIns="457200" rtlCol="0">
            <a:noAutofit/>
          </a:bodyPr>
          <a:lstStyle>
            <a:lvl1pPr>
              <a:spcBef>
                <a:spcPts val="1200"/>
              </a:spcBef>
              <a:defRPr lang="en-US" sz="1800" dirty="0">
                <a:solidFill>
                  <a:srgbClr val="F4F8FA"/>
                </a:solidFill>
              </a:defRPr>
            </a:lvl1pPr>
            <a:lvl2pPr>
              <a:buClr>
                <a:schemeClr val="bg1"/>
              </a:buClr>
              <a:defRPr lang="en-US" sz="1600" dirty="0">
                <a:solidFill>
                  <a:schemeClr val="bg1"/>
                </a:solidFill>
              </a:defRPr>
            </a:lvl2pPr>
            <a:lvl3pPr>
              <a:buClr>
                <a:schemeClr val="bg1"/>
              </a:buClr>
              <a:defRPr lang="en-US" sz="1400" dirty="0">
                <a:solidFill>
                  <a:schemeClr val="bg1"/>
                </a:solidFill>
              </a:defRPr>
            </a:lvl3pPr>
            <a:lvl4pPr>
              <a:buClr>
                <a:schemeClr val="bg1"/>
              </a:buClr>
              <a:defRPr lang="en-US" sz="1200" dirty="0">
                <a:solidFill>
                  <a:schemeClr val="bg1"/>
                </a:solidFill>
              </a:defRPr>
            </a:lvl4pPr>
            <a:lvl5pPr>
              <a:buClr>
                <a:schemeClr val="bg1"/>
              </a:buClr>
              <a:defRPr lang="en-US" sz="1200" dirty="0">
                <a:solidFill>
                  <a:schemeClr val="bg1"/>
                </a:solidFill>
              </a:defRPr>
            </a:lvl5pPr>
            <a:lvl6pPr>
              <a:buClrTx/>
              <a:defRPr sz="1800">
                <a:solidFill>
                  <a:schemeClr val="bg1"/>
                </a:solidFill>
              </a:defRPr>
            </a:lvl6pPr>
            <a:lvl7pPr>
              <a:buClrTx/>
              <a:defRPr sz="1400">
                <a:solidFill>
                  <a:schemeClr val="bg1"/>
                </a:solidFill>
              </a:defRPr>
            </a:lvl7pPr>
            <a:lvl8pPr>
              <a:buClrTx/>
              <a:defRPr sz="1200">
                <a:solidFill>
                  <a:schemeClr val="bg1"/>
                </a:solidFill>
              </a:defRPr>
            </a:lvl8pPr>
            <a:lvl9pPr>
              <a:buClrTx/>
              <a:defRPr sz="1800">
                <a:solidFill>
                  <a:schemeClr val="bg1"/>
                </a:solidFill>
              </a:defRPr>
            </a:lvl9pPr>
          </a:lstStyle>
          <a:p>
            <a:pPr lvl="0"/>
            <a:endParaRPr lang="en-US"/>
          </a:p>
        </p:txBody>
      </p:sp>
      <p:cxnSp>
        <p:nvCxnSpPr>
          <p:cNvPr id="138" name="Straight Connector 137">
            <a:extLst>
              <a:ext uri="{FF2B5EF4-FFF2-40B4-BE49-F238E27FC236}">
                <a16:creationId xmlns:a16="http://schemas.microsoft.com/office/drawing/2014/main" id="{56D4D92B-574E-4F63-A5BA-8F7282B54C27}"/>
              </a:ext>
              <a:ext uri="{C183D7F6-B498-43B3-948B-1728B52AA6E4}">
                <adec:decorative xmlns:adec="http://schemas.microsoft.com/office/drawing/2017/decorative" val="1"/>
              </a:ext>
            </a:extLst>
          </p:cNvPr>
          <p:cNvCxnSpPr>
            <a:cxnSpLocks/>
          </p:cNvCxnSpPr>
          <p:nvPr userDrawn="1"/>
        </p:nvCxnSpPr>
        <p:spPr>
          <a:xfrm>
            <a:off x="8380413" y="1608668"/>
            <a:ext cx="3808412" cy="0"/>
          </a:xfrm>
          <a:prstGeom prst="line">
            <a:avLst/>
          </a:prstGeom>
          <a:ln w="25400">
            <a:solidFill>
              <a:schemeClr val="accent4"/>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9005EB21-86C3-42EF-BFE7-549D9EA3645A}"/>
              </a:ext>
            </a:extLst>
          </p:cNvPr>
          <p:cNvSpPr>
            <a:spLocks noGrp="1"/>
          </p:cNvSpPr>
          <p:nvPr>
            <p:ph type="body" sz="quarter" idx="17" hasCustomPrompt="1"/>
          </p:nvPr>
        </p:nvSpPr>
        <p:spPr>
          <a:xfrm>
            <a:off x="8380413" y="1699688"/>
            <a:ext cx="2006600" cy="298450"/>
          </a:xfrm>
        </p:spPr>
        <p:txBody>
          <a:bodyPr anchor="b"/>
          <a:lstStyle>
            <a:lvl1pPr>
              <a:defRPr sz="1800">
                <a:solidFill>
                  <a:schemeClr val="accent4"/>
                </a:solidFill>
              </a:defRPr>
            </a:lvl1pPr>
            <a:lvl5pPr>
              <a:defRPr/>
            </a:lvl5pPr>
          </a:lstStyle>
          <a:p>
            <a:pPr lvl="0"/>
            <a:r>
              <a:rPr lang="en-US"/>
              <a:t>Outcome</a:t>
            </a:r>
          </a:p>
        </p:txBody>
      </p:sp>
      <p:sp>
        <p:nvSpPr>
          <p:cNvPr id="4" name="Text Placeholder 3">
            <a:extLst>
              <a:ext uri="{FF2B5EF4-FFF2-40B4-BE49-F238E27FC236}">
                <a16:creationId xmlns:a16="http://schemas.microsoft.com/office/drawing/2014/main" id="{A8781D19-2DDB-4D83-983D-3D159A7DE7C0}"/>
              </a:ext>
            </a:extLst>
          </p:cNvPr>
          <p:cNvSpPr>
            <a:spLocks noGrp="1"/>
          </p:cNvSpPr>
          <p:nvPr>
            <p:ph type="body" sz="quarter" idx="20" hasCustomPrompt="1"/>
          </p:nvPr>
        </p:nvSpPr>
        <p:spPr>
          <a:xfrm>
            <a:off x="8378825" y="2063048"/>
            <a:ext cx="3201988" cy="1600200"/>
          </a:xfrm>
        </p:spPr>
        <p:txBody>
          <a:bodyPr/>
          <a:lstStyle>
            <a:lvl1pPr>
              <a:defRPr sz="1600"/>
            </a:lvl1pPr>
            <a:lvl2pPr>
              <a:defRPr sz="1400"/>
            </a:lvl2pPr>
            <a:lvl3pPr>
              <a:defRPr sz="1400"/>
            </a:lvl3pPr>
          </a:lstStyle>
          <a:p>
            <a:pPr lvl="0"/>
            <a:r>
              <a:rPr lang="en-US"/>
              <a:t>Click to add text</a:t>
            </a:r>
          </a:p>
          <a:p>
            <a:pPr lvl="1"/>
            <a:r>
              <a:rPr lang="en-US"/>
              <a:t>Second level</a:t>
            </a:r>
          </a:p>
          <a:p>
            <a:pPr lvl="2"/>
            <a:r>
              <a:rPr lang="en-US"/>
              <a:t>Third level</a:t>
            </a:r>
          </a:p>
        </p:txBody>
      </p:sp>
      <p:cxnSp>
        <p:nvCxnSpPr>
          <p:cNvPr id="75" name="Straight Connector 74">
            <a:extLst>
              <a:ext uri="{FF2B5EF4-FFF2-40B4-BE49-F238E27FC236}">
                <a16:creationId xmlns:a16="http://schemas.microsoft.com/office/drawing/2014/main" id="{F789B473-DDE6-4450-A111-3761F341AAE3}"/>
              </a:ext>
              <a:ext uri="{C183D7F6-B498-43B3-948B-1728B52AA6E4}">
                <adec:decorative xmlns:adec="http://schemas.microsoft.com/office/drawing/2017/decorative" val="1"/>
              </a:ext>
            </a:extLst>
          </p:cNvPr>
          <p:cNvCxnSpPr>
            <a:cxnSpLocks/>
          </p:cNvCxnSpPr>
          <p:nvPr userDrawn="1"/>
        </p:nvCxnSpPr>
        <p:spPr>
          <a:xfrm>
            <a:off x="8380413" y="3872441"/>
            <a:ext cx="3808412" cy="0"/>
          </a:xfrm>
          <a:prstGeom prst="line">
            <a:avLst/>
          </a:prstGeom>
          <a:ln w="25400">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6" name="Text Placeholder 6">
            <a:extLst>
              <a:ext uri="{FF2B5EF4-FFF2-40B4-BE49-F238E27FC236}">
                <a16:creationId xmlns:a16="http://schemas.microsoft.com/office/drawing/2014/main" id="{0D0977FA-A4CA-4F1F-8109-D7498D165EDD}"/>
              </a:ext>
            </a:extLst>
          </p:cNvPr>
          <p:cNvSpPr>
            <a:spLocks noGrp="1"/>
          </p:cNvSpPr>
          <p:nvPr>
            <p:ph type="body" sz="quarter" idx="19" hasCustomPrompt="1"/>
          </p:nvPr>
        </p:nvSpPr>
        <p:spPr>
          <a:xfrm>
            <a:off x="8380413" y="3972469"/>
            <a:ext cx="2006600" cy="298450"/>
          </a:xfrm>
        </p:spPr>
        <p:txBody>
          <a:bodyPr anchor="b"/>
          <a:lstStyle>
            <a:lvl1pPr>
              <a:defRPr sz="1800">
                <a:solidFill>
                  <a:schemeClr val="accent2"/>
                </a:solidFill>
              </a:defRPr>
            </a:lvl1pPr>
            <a:lvl5pPr>
              <a:defRPr/>
            </a:lvl5pPr>
          </a:lstStyle>
          <a:p>
            <a:pPr lvl="0"/>
            <a:r>
              <a:rPr lang="en-US"/>
              <a:t>Benefit</a:t>
            </a:r>
          </a:p>
        </p:txBody>
      </p:sp>
      <p:sp>
        <p:nvSpPr>
          <p:cNvPr id="16" name="Text Placeholder 3">
            <a:extLst>
              <a:ext uri="{FF2B5EF4-FFF2-40B4-BE49-F238E27FC236}">
                <a16:creationId xmlns:a16="http://schemas.microsoft.com/office/drawing/2014/main" id="{BB1458BF-96C1-46C6-A67F-AD0FB4B4E5C0}"/>
              </a:ext>
            </a:extLst>
          </p:cNvPr>
          <p:cNvSpPr>
            <a:spLocks noGrp="1"/>
          </p:cNvSpPr>
          <p:nvPr>
            <p:ph type="body" sz="quarter" idx="21" hasCustomPrompt="1"/>
          </p:nvPr>
        </p:nvSpPr>
        <p:spPr>
          <a:xfrm>
            <a:off x="8378825" y="4347904"/>
            <a:ext cx="3201988" cy="1600200"/>
          </a:xfrm>
        </p:spPr>
        <p:txBody>
          <a:bodyPr/>
          <a:lstStyle>
            <a:lvl1pPr>
              <a:defRPr sz="1600"/>
            </a:lvl1pPr>
            <a:lvl2pPr>
              <a:defRPr sz="1400"/>
            </a:lvl2pPr>
            <a:lvl3pPr>
              <a:defRPr sz="1400"/>
            </a:lvl3pPr>
          </a:lstStyle>
          <a:p>
            <a:pPr lvl="0"/>
            <a:r>
              <a:rPr lang="en-US"/>
              <a:t>Click to add text</a:t>
            </a:r>
          </a:p>
          <a:p>
            <a:pPr lvl="1"/>
            <a:r>
              <a:rPr lang="en-US"/>
              <a:t>Second level</a:t>
            </a:r>
          </a:p>
          <a:p>
            <a:pPr lvl="2"/>
            <a:r>
              <a:rPr lang="en-US"/>
              <a:t>Third level</a:t>
            </a:r>
          </a:p>
        </p:txBody>
      </p:sp>
      <p:sp>
        <p:nvSpPr>
          <p:cNvPr id="13" name="page number">
            <a:extLst>
              <a:ext uri="{FF2B5EF4-FFF2-40B4-BE49-F238E27FC236}">
                <a16:creationId xmlns:a16="http://schemas.microsoft.com/office/drawing/2014/main" id="{C493AAB2-C082-F649-BBFE-EEF510C04A50}"/>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352257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Aqu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592948" y="1582578"/>
            <a:ext cx="4996403" cy="1234440"/>
          </a:xfrm>
        </p:spPr>
        <p:txBody>
          <a:bodyPr wrap="square" anchor="b"/>
          <a:lstStyle>
            <a:lvl1pPr algn="l">
              <a:defRPr sz="4000" b="0" cap="none" baseline="0"/>
            </a:lvl1pPr>
          </a:lstStyle>
          <a:p>
            <a:r>
              <a:rPr lang="en-US"/>
              <a:t>Title Slide - Aqua &amp; Ocean Color Theme</a:t>
            </a:r>
          </a:p>
        </p:txBody>
      </p:sp>
      <p:sp>
        <p:nvSpPr>
          <p:cNvPr id="128" name="Subtitle 2">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592948" y="2871216"/>
            <a:ext cx="5116452" cy="416403"/>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subtitle placeholder</a:t>
            </a:r>
          </a:p>
        </p:txBody>
      </p:sp>
      <p:sp>
        <p:nvSpPr>
          <p:cNvPr id="12" name="Click to edit Speaker">
            <a:extLst>
              <a:ext uri="{FF2B5EF4-FFF2-40B4-BE49-F238E27FC236}">
                <a16:creationId xmlns:a16="http://schemas.microsoft.com/office/drawing/2014/main" id="{D3D75FF1-BED2-2048-9254-0F55805C27B6}"/>
              </a:ext>
            </a:extLst>
          </p:cNvPr>
          <p:cNvSpPr>
            <a:spLocks noGrp="1"/>
          </p:cNvSpPr>
          <p:nvPr>
            <p:ph type="body" sz="quarter" idx="11" hasCustomPrompt="1"/>
          </p:nvPr>
        </p:nvSpPr>
        <p:spPr>
          <a:xfrm>
            <a:off x="6592948" y="4737425"/>
            <a:ext cx="3657600" cy="355601"/>
          </a:xfrm>
        </p:spPr>
        <p:txBody>
          <a:bodyPr anchor="b"/>
          <a:lstStyle>
            <a:lvl1pPr algn="l">
              <a:buNone/>
              <a:defRPr sz="1600">
                <a:solidFill>
                  <a:schemeClr val="tx2"/>
                </a:solidFill>
              </a:defRPr>
            </a:lvl1pPr>
          </a:lstStyle>
          <a:p>
            <a:pPr lvl="0"/>
            <a:r>
              <a:rPr lang="en-US"/>
              <a:t>Speaker Name (Insert pronouns)</a:t>
            </a:r>
          </a:p>
        </p:txBody>
      </p:sp>
      <p:sp>
        <p:nvSpPr>
          <p:cNvPr id="13" name="Click to edit role">
            <a:extLst>
              <a:ext uri="{FF2B5EF4-FFF2-40B4-BE49-F238E27FC236}">
                <a16:creationId xmlns:a16="http://schemas.microsoft.com/office/drawing/2014/main" id="{D4E479F8-8919-3544-B8A2-1834DC429CE5}"/>
              </a:ext>
            </a:extLst>
          </p:cNvPr>
          <p:cNvSpPr>
            <a:spLocks noGrp="1"/>
          </p:cNvSpPr>
          <p:nvPr>
            <p:ph type="body" sz="quarter" idx="12" hasCustomPrompt="1"/>
          </p:nvPr>
        </p:nvSpPr>
        <p:spPr>
          <a:xfrm>
            <a:off x="6592948" y="5115299"/>
            <a:ext cx="3657600" cy="355601"/>
          </a:xfrm>
        </p:spPr>
        <p:txBody>
          <a:bodyPr/>
          <a:lstStyle>
            <a:lvl1pPr algn="l">
              <a:buNone/>
              <a:defRPr sz="1600">
                <a:solidFill>
                  <a:schemeClr val="tx2"/>
                </a:solidFill>
              </a:defRPr>
            </a:lvl1pPr>
          </a:lstStyle>
          <a:p>
            <a:pPr lvl="0"/>
            <a:r>
              <a:rPr lang="en-US"/>
              <a:t>Role / Division at VMware</a:t>
            </a:r>
          </a:p>
        </p:txBody>
      </p:sp>
      <p:sp>
        <p:nvSpPr>
          <p:cNvPr id="17" name="Click to edit date">
            <a:extLst>
              <a:ext uri="{FF2B5EF4-FFF2-40B4-BE49-F238E27FC236}">
                <a16:creationId xmlns:a16="http://schemas.microsoft.com/office/drawing/2014/main" id="{655B83DE-42B8-A945-979A-B7D38D4B7841}"/>
              </a:ext>
            </a:extLst>
          </p:cNvPr>
          <p:cNvSpPr>
            <a:spLocks noGrp="1"/>
          </p:cNvSpPr>
          <p:nvPr>
            <p:ph type="body" sz="quarter" idx="14" hasCustomPrompt="1"/>
          </p:nvPr>
        </p:nvSpPr>
        <p:spPr>
          <a:xfrm>
            <a:off x="6592948" y="5485986"/>
            <a:ext cx="3657600" cy="355601"/>
          </a:xfrm>
        </p:spPr>
        <p:txBody>
          <a:bodyPr/>
          <a:lstStyle>
            <a:lvl1pPr algn="l">
              <a:buNone/>
              <a:defRPr sz="1400">
                <a:solidFill>
                  <a:schemeClr val="tx2"/>
                </a:solidFill>
              </a:defRPr>
            </a:lvl1pPr>
          </a:lstStyle>
          <a:p>
            <a:pPr lvl="0"/>
            <a:r>
              <a:rPr lang="en-US"/>
              <a:t>Date</a:t>
            </a:r>
          </a:p>
        </p:txBody>
      </p:sp>
      <p:grpSp>
        <p:nvGrpSpPr>
          <p:cNvPr id="21" name="parallelogram graphics">
            <a:extLst>
              <a:ext uri="{FF2B5EF4-FFF2-40B4-BE49-F238E27FC236}">
                <a16:creationId xmlns:a16="http://schemas.microsoft.com/office/drawing/2014/main" id="{BD126AFE-F01B-6449-AEAE-B39D34B275D8}"/>
              </a:ext>
              <a:ext uri="{C183D7F6-B498-43B3-948B-1728B52AA6E4}">
                <adec:decorative xmlns:adec="http://schemas.microsoft.com/office/drawing/2017/decorative" val="1"/>
              </a:ext>
            </a:extLst>
          </p:cNvPr>
          <p:cNvGrpSpPr/>
          <p:nvPr userDrawn="1"/>
        </p:nvGrpSpPr>
        <p:grpSpPr>
          <a:xfrm>
            <a:off x="-1527975" y="1125016"/>
            <a:ext cx="9623529" cy="5454264"/>
            <a:chOff x="-1527975" y="1125016"/>
            <a:chExt cx="9623529" cy="5454264"/>
          </a:xfrm>
        </p:grpSpPr>
        <p:sp>
          <p:nvSpPr>
            <p:cNvPr id="22" name="Freeform 21" title="gradient decorative shape">
              <a:extLst>
                <a:ext uri="{FF2B5EF4-FFF2-40B4-BE49-F238E27FC236}">
                  <a16:creationId xmlns:a16="http://schemas.microsoft.com/office/drawing/2014/main" id="{27760C61-4817-594E-83A0-EDCFD0E3EBB0}"/>
                </a:ext>
              </a:extLst>
            </p:cNvPr>
            <p:cNvSpPr/>
            <p:nvPr userDrawn="1"/>
          </p:nvSpPr>
          <p:spPr>
            <a:xfrm rot="2700000">
              <a:off x="2061554" y="1519285"/>
              <a:ext cx="2801109" cy="7318881"/>
            </a:xfrm>
            <a:custGeom>
              <a:avLst/>
              <a:gdLst>
                <a:gd name="connsiteX0" fmla="*/ 0 w 2801109"/>
                <a:gd name="connsiteY0" fmla="*/ 0 h 7318881"/>
                <a:gd name="connsiteX1" fmla="*/ 2801109 w 2801109"/>
                <a:gd name="connsiteY1" fmla="*/ 0 h 7318881"/>
                <a:gd name="connsiteX2" fmla="*/ 2801109 w 2801109"/>
                <a:gd name="connsiteY2" fmla="*/ 4642648 h 7318881"/>
                <a:gd name="connsiteX3" fmla="*/ 163834 w 2801109"/>
                <a:gd name="connsiteY3" fmla="*/ 7318881 h 7318881"/>
                <a:gd name="connsiteX4" fmla="*/ 0 w 2801109"/>
                <a:gd name="connsiteY4" fmla="*/ 7155046 h 7318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1109" h="7318881">
                  <a:moveTo>
                    <a:pt x="0" y="0"/>
                  </a:moveTo>
                  <a:lnTo>
                    <a:pt x="2801109" y="0"/>
                  </a:lnTo>
                  <a:lnTo>
                    <a:pt x="2801109" y="4642648"/>
                  </a:lnTo>
                  <a:lnTo>
                    <a:pt x="163834" y="7318881"/>
                  </a:lnTo>
                  <a:lnTo>
                    <a:pt x="0" y="7155046"/>
                  </a:lnTo>
                  <a:close/>
                </a:path>
              </a:pathLst>
            </a:custGeom>
            <a:gradFill>
              <a:gsLst>
                <a:gs pos="25000">
                  <a:schemeClr val="bg1">
                    <a:alpha val="0"/>
                  </a:schemeClr>
                </a:gs>
                <a:gs pos="71000">
                  <a:schemeClr val="accent2"/>
                </a:gs>
              </a:gsLst>
              <a:lin ang="42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3" name="Freeform 22" title="gradient decorative shape">
              <a:extLst>
                <a:ext uri="{FF2B5EF4-FFF2-40B4-BE49-F238E27FC236}">
                  <a16:creationId xmlns:a16="http://schemas.microsoft.com/office/drawing/2014/main" id="{C76C0D0C-03C6-9148-917E-2D0084D2412F}"/>
                </a:ext>
              </a:extLst>
            </p:cNvPr>
            <p:cNvSpPr/>
            <p:nvPr userDrawn="1"/>
          </p:nvSpPr>
          <p:spPr>
            <a:xfrm rot="2700000">
              <a:off x="1947695" y="-2350654"/>
              <a:ext cx="2672190" cy="9623529"/>
            </a:xfrm>
            <a:custGeom>
              <a:avLst/>
              <a:gdLst>
                <a:gd name="connsiteX0" fmla="*/ 0 w 2672190"/>
                <a:gd name="connsiteY0" fmla="*/ 2669635 h 9623529"/>
                <a:gd name="connsiteX1" fmla="*/ 2669635 w 2672190"/>
                <a:gd name="connsiteY1" fmla="*/ 0 h 9623529"/>
                <a:gd name="connsiteX2" fmla="*/ 2669635 w 2672190"/>
                <a:gd name="connsiteY2" fmla="*/ 8389488 h 9623529"/>
                <a:gd name="connsiteX3" fmla="*/ 2671345 w 2672190"/>
                <a:gd name="connsiteY3" fmla="*/ 8407448 h 9623529"/>
                <a:gd name="connsiteX4" fmla="*/ 2671258 w 2672190"/>
                <a:gd name="connsiteY4" fmla="*/ 9386208 h 9623529"/>
                <a:gd name="connsiteX5" fmla="*/ 1437129 w 2672190"/>
                <a:gd name="connsiteY5" fmla="*/ 9623529 h 9623529"/>
                <a:gd name="connsiteX6" fmla="*/ 0 w 2672190"/>
                <a:gd name="connsiteY6" fmla="*/ 8186399 h 962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190" h="9623529">
                  <a:moveTo>
                    <a:pt x="0" y="2669635"/>
                  </a:moveTo>
                  <a:lnTo>
                    <a:pt x="2669635" y="0"/>
                  </a:lnTo>
                  <a:lnTo>
                    <a:pt x="2669635" y="8389488"/>
                  </a:lnTo>
                  <a:lnTo>
                    <a:pt x="2671345" y="8407448"/>
                  </a:lnTo>
                  <a:cubicBezTo>
                    <a:pt x="2674309" y="8739688"/>
                    <a:pt x="2668294" y="9053968"/>
                    <a:pt x="2671258" y="9386208"/>
                  </a:cubicBezTo>
                  <a:lnTo>
                    <a:pt x="1437129" y="9623529"/>
                  </a:lnTo>
                  <a:lnTo>
                    <a:pt x="0" y="8186399"/>
                  </a:lnTo>
                  <a:close/>
                </a:path>
              </a:pathLst>
            </a:custGeom>
            <a:gradFill>
              <a:gsLst>
                <a:gs pos="33000">
                  <a:schemeClr val="accent3"/>
                </a:gs>
                <a:gs pos="78000">
                  <a:schemeClr val="bg1">
                    <a:alpha val="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pic>
        <p:nvPicPr>
          <p:cNvPr id="14" name="VMware logo">
            <a:extLst>
              <a:ext uri="{FF2B5EF4-FFF2-40B4-BE49-F238E27FC236}">
                <a16:creationId xmlns:a16="http://schemas.microsoft.com/office/drawing/2014/main" id="{EAB30B63-C12D-424F-AD40-7B6C3E0C6BA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5" name="Copyright" descr="Confidential copyright VMware, Inc. 2021">
            <a:extLst>
              <a:ext uri="{FF2B5EF4-FFF2-40B4-BE49-F238E27FC236}">
                <a16:creationId xmlns:a16="http://schemas.microsoft.com/office/drawing/2014/main" id="{5766A47F-7ED9-BD4D-AE73-0DF9F969AC25}"/>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a:t>
            </a:r>
            <a:r>
              <a:rPr lang="en-US" sz="700">
                <a:solidFill>
                  <a:schemeClr val="tx2"/>
                </a:solidFill>
                <a:latin typeface="+mj-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Arial" panose="020B0604020202020204" pitchFamily="34" charset="0"/>
              </a:rPr>
              <a:t>│</a:t>
            </a:r>
            <a:r>
              <a:rPr lang="en-US" sz="800" kern="1200">
                <a:solidFill>
                  <a:schemeClr val="tx2"/>
                </a:solidFill>
                <a:latin typeface="+mn-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Verdana" panose="020B0604030504040204" pitchFamily="34" charset="0"/>
              </a:rPr>
              <a:t>©2022 VMware, Inc.</a:t>
            </a:r>
          </a:p>
        </p:txBody>
      </p:sp>
    </p:spTree>
    <p:extLst>
      <p:ext uri="{BB962C8B-B14F-4D97-AF65-F5344CB8AC3E}">
        <p14:creationId xmlns:p14="http://schemas.microsoft.com/office/powerpoint/2010/main" val="3995916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ustomer Succ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D359B-DBB1-4A58-B3A5-88DBD360EFA4}"/>
              </a:ext>
            </a:extLst>
          </p:cNvPr>
          <p:cNvSpPr>
            <a:spLocks noGrp="1"/>
          </p:cNvSpPr>
          <p:nvPr>
            <p:ph type="title" hasCustomPrompt="1"/>
          </p:nvPr>
        </p:nvSpPr>
        <p:spPr/>
        <p:txBody>
          <a:bodyPr/>
          <a:lstStyle>
            <a:lvl1pPr>
              <a:defRPr/>
            </a:lvl1pPr>
          </a:lstStyle>
          <a:p>
            <a:r>
              <a:rPr lang="en-US"/>
              <a:t>Customer Success – add Company Name here</a:t>
            </a:r>
          </a:p>
        </p:txBody>
      </p:sp>
      <p:sp>
        <p:nvSpPr>
          <p:cNvPr id="27" name="Subtitle 2">
            <a:extLst>
              <a:ext uri="{FF2B5EF4-FFF2-40B4-BE49-F238E27FC236}">
                <a16:creationId xmlns:a16="http://schemas.microsoft.com/office/drawing/2014/main" id="{9A29AA74-2865-4B6A-BD11-7A351A336A6C}"/>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accent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the highlighted business impact</a:t>
            </a:r>
          </a:p>
        </p:txBody>
      </p:sp>
      <p:cxnSp>
        <p:nvCxnSpPr>
          <p:cNvPr id="64" name="Straight Connector 63">
            <a:extLst>
              <a:ext uri="{FF2B5EF4-FFF2-40B4-BE49-F238E27FC236}">
                <a16:creationId xmlns:a16="http://schemas.microsoft.com/office/drawing/2014/main" id="{D82C44A7-1E16-F142-8E30-E809D92E8F2D}"/>
              </a:ext>
              <a:ext uri="{C183D7F6-B498-43B3-948B-1728B52AA6E4}">
                <adec:decorative xmlns:adec="http://schemas.microsoft.com/office/drawing/2017/decorative" val="1"/>
              </a:ext>
            </a:extLst>
          </p:cNvPr>
          <p:cNvCxnSpPr>
            <a:cxnSpLocks/>
          </p:cNvCxnSpPr>
          <p:nvPr userDrawn="1"/>
        </p:nvCxnSpPr>
        <p:spPr>
          <a:xfrm>
            <a:off x="609600" y="1552248"/>
            <a:ext cx="3471746" cy="0"/>
          </a:xfrm>
          <a:prstGeom prst="line">
            <a:avLst/>
          </a:prstGeom>
          <a:ln w="22225">
            <a:solidFill>
              <a:schemeClr val="accent3"/>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65" name="Text Placeholder 6">
            <a:extLst>
              <a:ext uri="{FF2B5EF4-FFF2-40B4-BE49-F238E27FC236}">
                <a16:creationId xmlns:a16="http://schemas.microsoft.com/office/drawing/2014/main" id="{911C5C0B-099F-7D49-9391-829B04035421}"/>
              </a:ext>
            </a:extLst>
          </p:cNvPr>
          <p:cNvSpPr>
            <a:spLocks noGrp="1"/>
          </p:cNvSpPr>
          <p:nvPr>
            <p:ph type="body" sz="quarter" idx="17" hasCustomPrompt="1"/>
          </p:nvPr>
        </p:nvSpPr>
        <p:spPr>
          <a:xfrm>
            <a:off x="613093" y="1564006"/>
            <a:ext cx="2006600" cy="227454"/>
          </a:xfrm>
        </p:spPr>
        <p:txBody>
          <a:bodyPr anchor="b"/>
          <a:lstStyle>
            <a:lvl1pPr>
              <a:lnSpc>
                <a:spcPct val="100000"/>
              </a:lnSpc>
              <a:spcBef>
                <a:spcPts val="0"/>
              </a:spcBef>
              <a:defRPr sz="1200">
                <a:solidFill>
                  <a:schemeClr val="accent3"/>
                </a:solidFill>
              </a:defRPr>
            </a:lvl1pPr>
            <a:lvl5pPr>
              <a:defRPr/>
            </a:lvl5pPr>
          </a:lstStyle>
          <a:p>
            <a:pPr lvl="0"/>
            <a:r>
              <a:rPr lang="en-US"/>
              <a:t>ABOUT</a:t>
            </a:r>
          </a:p>
        </p:txBody>
      </p:sp>
      <p:sp>
        <p:nvSpPr>
          <p:cNvPr id="66" name="Content Placeholder 17">
            <a:extLst>
              <a:ext uri="{FF2B5EF4-FFF2-40B4-BE49-F238E27FC236}">
                <a16:creationId xmlns:a16="http://schemas.microsoft.com/office/drawing/2014/main" id="{8048ABEB-8866-174A-85CD-A0E8EB9A0C91}"/>
              </a:ext>
            </a:extLst>
          </p:cNvPr>
          <p:cNvSpPr>
            <a:spLocks noGrp="1"/>
          </p:cNvSpPr>
          <p:nvPr>
            <p:ph sz="quarter" idx="16" hasCustomPrompt="1"/>
          </p:nvPr>
        </p:nvSpPr>
        <p:spPr>
          <a:xfrm>
            <a:off x="611645" y="1901093"/>
            <a:ext cx="3201848" cy="1214595"/>
          </a:xfrm>
          <a:noFill/>
        </p:spPr>
        <p:txBody>
          <a:bodyPr vert="horz" lIns="0" tIns="0" rIns="0" bIns="457200" rtlCol="0">
            <a:noAutofit/>
          </a:bodyPr>
          <a:lstStyle>
            <a:lvl1pPr>
              <a:lnSpc>
                <a:spcPct val="100000"/>
              </a:lnSpc>
              <a:spcBef>
                <a:spcPts val="0"/>
              </a:spcBef>
              <a:defRPr lang="en-US" sz="1050" dirty="0">
                <a:solidFill>
                  <a:schemeClr val="tx2"/>
                </a:solidFill>
              </a:defRPr>
            </a:lvl1pPr>
            <a:lvl2pPr marL="114300" indent="-114300">
              <a:lnSpc>
                <a:spcPct val="100000"/>
              </a:lnSpc>
              <a:spcBef>
                <a:spcPts val="0"/>
              </a:spcBef>
              <a:defRPr lang="en-US" sz="1000" dirty="0">
                <a:solidFill>
                  <a:schemeClr val="tx2"/>
                </a:solidFill>
              </a:defRPr>
            </a:lvl2pPr>
            <a:lvl3pPr>
              <a:defRPr lang="en-US" sz="1400" dirty="0">
                <a:solidFill>
                  <a:schemeClr val="tx2"/>
                </a:solidFill>
              </a:defRPr>
            </a:lvl3pPr>
            <a:lvl4pPr>
              <a:defRPr lang="en-US" sz="1200" dirty="0">
                <a:solidFill>
                  <a:schemeClr val="tx2"/>
                </a:solidFill>
              </a:defRPr>
            </a:lvl4pPr>
            <a:lvl5pPr>
              <a:defRPr lang="en-US" sz="1200" dirty="0">
                <a:solidFill>
                  <a:schemeClr val="tx2"/>
                </a:solidFill>
              </a:defRPr>
            </a:lvl5pPr>
          </a:lstStyle>
          <a:p>
            <a:pPr lvl="0"/>
            <a:r>
              <a:rPr lang="en-US"/>
              <a:t>Click to add text</a:t>
            </a:r>
          </a:p>
          <a:p>
            <a:pPr lvl="1"/>
            <a:r>
              <a:rPr lang="en-US"/>
              <a:t>Second level</a:t>
            </a:r>
          </a:p>
        </p:txBody>
      </p:sp>
      <p:cxnSp>
        <p:nvCxnSpPr>
          <p:cNvPr id="67" name="Straight Connector 66">
            <a:extLst>
              <a:ext uri="{FF2B5EF4-FFF2-40B4-BE49-F238E27FC236}">
                <a16:creationId xmlns:a16="http://schemas.microsoft.com/office/drawing/2014/main" id="{BC7A4F4E-59A7-534A-9AA5-B5917DAD3D00}"/>
              </a:ext>
              <a:ext uri="{C183D7F6-B498-43B3-948B-1728B52AA6E4}">
                <adec:decorative xmlns:adec="http://schemas.microsoft.com/office/drawing/2017/decorative" val="1"/>
              </a:ext>
            </a:extLst>
          </p:cNvPr>
          <p:cNvCxnSpPr>
            <a:cxnSpLocks/>
          </p:cNvCxnSpPr>
          <p:nvPr userDrawn="1"/>
        </p:nvCxnSpPr>
        <p:spPr>
          <a:xfrm>
            <a:off x="4412165" y="1552248"/>
            <a:ext cx="3471746" cy="0"/>
          </a:xfrm>
          <a:prstGeom prst="line">
            <a:avLst/>
          </a:prstGeom>
          <a:ln w="22225">
            <a:solidFill>
              <a:schemeClr val="accent3"/>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68" name="Text Placeholder 6">
            <a:extLst>
              <a:ext uri="{FF2B5EF4-FFF2-40B4-BE49-F238E27FC236}">
                <a16:creationId xmlns:a16="http://schemas.microsoft.com/office/drawing/2014/main" id="{A2BB70DF-5D9E-544E-ACAD-35C5C90C9840}"/>
              </a:ext>
            </a:extLst>
          </p:cNvPr>
          <p:cNvSpPr>
            <a:spLocks noGrp="1"/>
          </p:cNvSpPr>
          <p:nvPr>
            <p:ph type="body" sz="quarter" idx="39" hasCustomPrompt="1"/>
          </p:nvPr>
        </p:nvSpPr>
        <p:spPr>
          <a:xfrm>
            <a:off x="4418012" y="1564006"/>
            <a:ext cx="2006600" cy="227454"/>
          </a:xfrm>
        </p:spPr>
        <p:txBody>
          <a:bodyPr anchor="b"/>
          <a:lstStyle>
            <a:lvl1pPr>
              <a:lnSpc>
                <a:spcPct val="100000"/>
              </a:lnSpc>
              <a:spcBef>
                <a:spcPts val="0"/>
              </a:spcBef>
              <a:defRPr sz="1200">
                <a:solidFill>
                  <a:schemeClr val="accent3"/>
                </a:solidFill>
              </a:defRPr>
            </a:lvl1pPr>
            <a:lvl5pPr>
              <a:defRPr/>
            </a:lvl5pPr>
          </a:lstStyle>
          <a:p>
            <a:pPr lvl="0"/>
            <a:r>
              <a:rPr lang="en-US"/>
              <a:t>SOLUTION</a:t>
            </a:r>
          </a:p>
        </p:txBody>
      </p:sp>
      <p:sp>
        <p:nvSpPr>
          <p:cNvPr id="69" name="Content Placeholder 17">
            <a:extLst>
              <a:ext uri="{FF2B5EF4-FFF2-40B4-BE49-F238E27FC236}">
                <a16:creationId xmlns:a16="http://schemas.microsoft.com/office/drawing/2014/main" id="{E60CD837-B22A-B148-8187-99B6B5CBC1D2}"/>
              </a:ext>
            </a:extLst>
          </p:cNvPr>
          <p:cNvSpPr>
            <a:spLocks noGrp="1"/>
          </p:cNvSpPr>
          <p:nvPr>
            <p:ph sz="quarter" idx="20" hasCustomPrompt="1"/>
          </p:nvPr>
        </p:nvSpPr>
        <p:spPr>
          <a:xfrm>
            <a:off x="4414210" y="1901094"/>
            <a:ext cx="3201848" cy="1225566"/>
          </a:xfrm>
          <a:noFill/>
        </p:spPr>
        <p:txBody>
          <a:bodyPr vert="horz" lIns="0" tIns="0" rIns="0" bIns="457200" rtlCol="0">
            <a:noAutofit/>
          </a:bodyPr>
          <a:lstStyle>
            <a:lvl1pPr>
              <a:lnSpc>
                <a:spcPct val="100000"/>
              </a:lnSpc>
              <a:spcBef>
                <a:spcPts val="0"/>
              </a:spcBef>
              <a:defRPr lang="en-US" sz="1050" dirty="0">
                <a:solidFill>
                  <a:schemeClr val="tx2"/>
                </a:solidFill>
              </a:defRPr>
            </a:lvl1pPr>
            <a:lvl2pPr marL="114300" indent="-114300">
              <a:lnSpc>
                <a:spcPct val="100000"/>
              </a:lnSpc>
              <a:spcBef>
                <a:spcPts val="0"/>
              </a:spcBef>
              <a:defRPr lang="en-US" sz="1000" dirty="0">
                <a:solidFill>
                  <a:schemeClr val="tx2"/>
                </a:solidFill>
              </a:defRPr>
            </a:lvl2pPr>
            <a:lvl3pPr>
              <a:defRPr lang="en-US" sz="1400" dirty="0">
                <a:solidFill>
                  <a:schemeClr val="tx2"/>
                </a:solidFill>
              </a:defRPr>
            </a:lvl3pPr>
            <a:lvl4pPr>
              <a:defRPr lang="en-US" sz="1200" dirty="0">
                <a:solidFill>
                  <a:schemeClr val="tx2"/>
                </a:solidFill>
              </a:defRPr>
            </a:lvl4pPr>
            <a:lvl5pPr>
              <a:defRPr lang="en-US" sz="1200" dirty="0">
                <a:solidFill>
                  <a:schemeClr val="tx2"/>
                </a:solidFill>
              </a:defRPr>
            </a:lvl5pPr>
          </a:lstStyle>
          <a:p>
            <a:pPr lvl="0"/>
            <a:r>
              <a:rPr lang="en-US"/>
              <a:t>Click to add text</a:t>
            </a:r>
          </a:p>
          <a:p>
            <a:pPr lvl="1"/>
            <a:r>
              <a:rPr lang="en-US"/>
              <a:t>Second level</a:t>
            </a:r>
          </a:p>
        </p:txBody>
      </p:sp>
      <p:cxnSp>
        <p:nvCxnSpPr>
          <p:cNvPr id="70" name="Straight Connector 69">
            <a:extLst>
              <a:ext uri="{FF2B5EF4-FFF2-40B4-BE49-F238E27FC236}">
                <a16:creationId xmlns:a16="http://schemas.microsoft.com/office/drawing/2014/main" id="{257B340A-AC3F-5943-87A0-F333365C4EBE}"/>
              </a:ext>
              <a:ext uri="{C183D7F6-B498-43B3-948B-1728B52AA6E4}">
                <adec:decorative xmlns:adec="http://schemas.microsoft.com/office/drawing/2017/decorative" val="1"/>
              </a:ext>
            </a:extLst>
          </p:cNvPr>
          <p:cNvCxnSpPr>
            <a:cxnSpLocks/>
          </p:cNvCxnSpPr>
          <p:nvPr userDrawn="1"/>
        </p:nvCxnSpPr>
        <p:spPr>
          <a:xfrm>
            <a:off x="609600" y="3325372"/>
            <a:ext cx="3471746" cy="0"/>
          </a:xfrm>
          <a:prstGeom prst="line">
            <a:avLst/>
          </a:prstGeom>
          <a:ln w="22225">
            <a:solidFill>
              <a:schemeClr val="accent4"/>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1" name="Text Placeholder 6">
            <a:extLst>
              <a:ext uri="{FF2B5EF4-FFF2-40B4-BE49-F238E27FC236}">
                <a16:creationId xmlns:a16="http://schemas.microsoft.com/office/drawing/2014/main" id="{1217A9E1-9ABC-E743-88BF-A538352C69FC}"/>
              </a:ext>
            </a:extLst>
          </p:cNvPr>
          <p:cNvSpPr>
            <a:spLocks noGrp="1"/>
          </p:cNvSpPr>
          <p:nvPr>
            <p:ph type="body" sz="quarter" idx="19" hasCustomPrompt="1"/>
          </p:nvPr>
        </p:nvSpPr>
        <p:spPr>
          <a:xfrm>
            <a:off x="613093" y="3345364"/>
            <a:ext cx="2006600" cy="227454"/>
          </a:xfrm>
        </p:spPr>
        <p:txBody>
          <a:bodyPr anchor="b"/>
          <a:lstStyle>
            <a:lvl1pPr>
              <a:lnSpc>
                <a:spcPct val="100000"/>
              </a:lnSpc>
              <a:spcBef>
                <a:spcPts val="0"/>
              </a:spcBef>
              <a:defRPr sz="1200">
                <a:solidFill>
                  <a:schemeClr val="accent4"/>
                </a:solidFill>
              </a:defRPr>
            </a:lvl1pPr>
            <a:lvl5pPr>
              <a:defRPr/>
            </a:lvl5pPr>
          </a:lstStyle>
          <a:p>
            <a:pPr lvl="0"/>
            <a:r>
              <a:rPr lang="en-US"/>
              <a:t>CHALLENGES</a:t>
            </a:r>
          </a:p>
        </p:txBody>
      </p:sp>
      <p:sp>
        <p:nvSpPr>
          <p:cNvPr id="77" name="Content Placeholder 17">
            <a:extLst>
              <a:ext uri="{FF2B5EF4-FFF2-40B4-BE49-F238E27FC236}">
                <a16:creationId xmlns:a16="http://schemas.microsoft.com/office/drawing/2014/main" id="{60CCE6F8-00BA-FE47-BE1D-5FF1ABA2282B}"/>
              </a:ext>
            </a:extLst>
          </p:cNvPr>
          <p:cNvSpPr>
            <a:spLocks noGrp="1"/>
          </p:cNvSpPr>
          <p:nvPr>
            <p:ph sz="quarter" idx="18" hasCustomPrompt="1"/>
          </p:nvPr>
        </p:nvSpPr>
        <p:spPr>
          <a:xfrm>
            <a:off x="611645" y="3693430"/>
            <a:ext cx="3201848" cy="1110049"/>
          </a:xfrm>
          <a:noFill/>
        </p:spPr>
        <p:txBody>
          <a:bodyPr vert="horz" lIns="0" tIns="0" rIns="0" bIns="457200" rtlCol="0">
            <a:noAutofit/>
          </a:bodyPr>
          <a:lstStyle>
            <a:lvl1pPr>
              <a:lnSpc>
                <a:spcPct val="100000"/>
              </a:lnSpc>
              <a:spcBef>
                <a:spcPts val="0"/>
              </a:spcBef>
              <a:defRPr lang="en-US" sz="1050" dirty="0">
                <a:solidFill>
                  <a:schemeClr val="tx2"/>
                </a:solidFill>
              </a:defRPr>
            </a:lvl1pPr>
            <a:lvl2pPr marL="114300" indent="-114300">
              <a:lnSpc>
                <a:spcPct val="100000"/>
              </a:lnSpc>
              <a:spcBef>
                <a:spcPts val="0"/>
              </a:spcBef>
              <a:defRPr lang="en-US" sz="1000" dirty="0">
                <a:solidFill>
                  <a:schemeClr val="tx2"/>
                </a:solidFill>
              </a:defRPr>
            </a:lvl2pPr>
            <a:lvl3pPr>
              <a:defRPr lang="en-US" sz="1400" dirty="0">
                <a:solidFill>
                  <a:schemeClr val="tx2"/>
                </a:solidFill>
              </a:defRPr>
            </a:lvl3pPr>
            <a:lvl4pPr>
              <a:defRPr lang="en-US" sz="1200" dirty="0">
                <a:solidFill>
                  <a:schemeClr val="tx2"/>
                </a:solidFill>
              </a:defRPr>
            </a:lvl4pPr>
            <a:lvl5pPr>
              <a:defRPr lang="en-US" sz="1200" dirty="0">
                <a:solidFill>
                  <a:schemeClr val="tx2"/>
                </a:solidFill>
              </a:defRPr>
            </a:lvl5pPr>
          </a:lstStyle>
          <a:p>
            <a:pPr lvl="0"/>
            <a:r>
              <a:rPr lang="en-US"/>
              <a:t>Click to add text</a:t>
            </a:r>
          </a:p>
          <a:p>
            <a:pPr lvl="1"/>
            <a:r>
              <a:rPr lang="en-US"/>
              <a:t>Second level</a:t>
            </a:r>
          </a:p>
        </p:txBody>
      </p:sp>
      <p:cxnSp>
        <p:nvCxnSpPr>
          <p:cNvPr id="78" name="Straight Connector 77">
            <a:extLst>
              <a:ext uri="{FF2B5EF4-FFF2-40B4-BE49-F238E27FC236}">
                <a16:creationId xmlns:a16="http://schemas.microsoft.com/office/drawing/2014/main" id="{712FAD1C-0AFD-904C-9405-51F71D8225C2}"/>
              </a:ext>
              <a:ext uri="{C183D7F6-B498-43B3-948B-1728B52AA6E4}">
                <adec:decorative xmlns:adec="http://schemas.microsoft.com/office/drawing/2017/decorative" val="1"/>
              </a:ext>
            </a:extLst>
          </p:cNvPr>
          <p:cNvCxnSpPr>
            <a:cxnSpLocks/>
          </p:cNvCxnSpPr>
          <p:nvPr userDrawn="1"/>
        </p:nvCxnSpPr>
        <p:spPr>
          <a:xfrm>
            <a:off x="4412165" y="3325372"/>
            <a:ext cx="3471746" cy="0"/>
          </a:xfrm>
          <a:prstGeom prst="line">
            <a:avLst/>
          </a:prstGeom>
          <a:ln w="22225">
            <a:solidFill>
              <a:schemeClr val="accent4"/>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9" name="Text Placeholder 33">
            <a:extLst>
              <a:ext uri="{FF2B5EF4-FFF2-40B4-BE49-F238E27FC236}">
                <a16:creationId xmlns:a16="http://schemas.microsoft.com/office/drawing/2014/main" id="{AD1B74FD-EFD6-4343-B54F-AA66B51EDA24}"/>
              </a:ext>
            </a:extLst>
          </p:cNvPr>
          <p:cNvSpPr>
            <a:spLocks noGrp="1"/>
          </p:cNvSpPr>
          <p:nvPr>
            <p:ph type="body" sz="quarter" idx="23" hasCustomPrompt="1"/>
          </p:nvPr>
        </p:nvSpPr>
        <p:spPr>
          <a:xfrm>
            <a:off x="4426811" y="3345364"/>
            <a:ext cx="2006600" cy="227454"/>
          </a:xfrm>
        </p:spPr>
        <p:txBody>
          <a:bodyPr anchor="b" anchorCtr="0"/>
          <a:lstStyle>
            <a:lvl1pPr>
              <a:defRPr sz="1200">
                <a:solidFill>
                  <a:schemeClr val="accent4"/>
                </a:solidFill>
              </a:defRPr>
            </a:lvl1pPr>
          </a:lstStyle>
          <a:p>
            <a:r>
              <a:rPr lang="en-US"/>
              <a:t>IMPACT</a:t>
            </a:r>
          </a:p>
        </p:txBody>
      </p:sp>
      <p:sp>
        <p:nvSpPr>
          <p:cNvPr id="80" name="Content Placeholder 17">
            <a:extLst>
              <a:ext uri="{FF2B5EF4-FFF2-40B4-BE49-F238E27FC236}">
                <a16:creationId xmlns:a16="http://schemas.microsoft.com/office/drawing/2014/main" id="{D9A93B31-D42C-684C-8C85-6B3D8FD65D49}"/>
              </a:ext>
            </a:extLst>
          </p:cNvPr>
          <p:cNvSpPr>
            <a:spLocks noGrp="1"/>
          </p:cNvSpPr>
          <p:nvPr>
            <p:ph sz="quarter" idx="22" hasCustomPrompt="1"/>
          </p:nvPr>
        </p:nvSpPr>
        <p:spPr>
          <a:xfrm>
            <a:off x="4414210" y="3693430"/>
            <a:ext cx="3201848" cy="1132351"/>
          </a:xfrm>
          <a:noFill/>
        </p:spPr>
        <p:txBody>
          <a:bodyPr vert="horz" lIns="0" tIns="0" rIns="0" bIns="457200" rtlCol="0">
            <a:noAutofit/>
          </a:bodyPr>
          <a:lstStyle>
            <a:lvl1pPr>
              <a:lnSpc>
                <a:spcPct val="100000"/>
              </a:lnSpc>
              <a:spcBef>
                <a:spcPts val="0"/>
              </a:spcBef>
              <a:defRPr lang="en-US" sz="1050" dirty="0">
                <a:solidFill>
                  <a:schemeClr val="tx2"/>
                </a:solidFill>
              </a:defRPr>
            </a:lvl1pPr>
            <a:lvl2pPr marL="114300" indent="-114300">
              <a:lnSpc>
                <a:spcPct val="100000"/>
              </a:lnSpc>
              <a:spcBef>
                <a:spcPts val="0"/>
              </a:spcBef>
              <a:defRPr lang="en-US" sz="1000" dirty="0">
                <a:solidFill>
                  <a:schemeClr val="tx2"/>
                </a:solidFill>
              </a:defRPr>
            </a:lvl2pPr>
            <a:lvl3pPr>
              <a:defRPr lang="en-US" sz="1400" dirty="0">
                <a:solidFill>
                  <a:schemeClr val="tx2"/>
                </a:solidFill>
              </a:defRPr>
            </a:lvl3pPr>
            <a:lvl4pPr>
              <a:defRPr lang="en-US" sz="1200" dirty="0">
                <a:solidFill>
                  <a:schemeClr val="tx2"/>
                </a:solidFill>
              </a:defRPr>
            </a:lvl4pPr>
            <a:lvl5pPr>
              <a:defRPr lang="en-US" sz="1200" dirty="0">
                <a:solidFill>
                  <a:schemeClr val="tx2"/>
                </a:solidFill>
              </a:defRPr>
            </a:lvl5pPr>
          </a:lstStyle>
          <a:p>
            <a:pPr lvl="0"/>
            <a:r>
              <a:rPr lang="en-US"/>
              <a:t>Click to add text</a:t>
            </a:r>
          </a:p>
          <a:p>
            <a:pPr lvl="1"/>
            <a:r>
              <a:rPr lang="en-US"/>
              <a:t>Second level</a:t>
            </a:r>
          </a:p>
        </p:txBody>
      </p:sp>
      <p:cxnSp>
        <p:nvCxnSpPr>
          <p:cNvPr id="81" name="Straight Connector 80">
            <a:extLst>
              <a:ext uri="{FF2B5EF4-FFF2-40B4-BE49-F238E27FC236}">
                <a16:creationId xmlns:a16="http://schemas.microsoft.com/office/drawing/2014/main" id="{4A2355B3-7E7E-044F-95E9-07AEE74F8FDF}"/>
              </a:ext>
              <a:ext uri="{C183D7F6-B498-43B3-948B-1728B52AA6E4}">
                <adec:decorative xmlns:adec="http://schemas.microsoft.com/office/drawing/2017/decorative" val="1"/>
              </a:ext>
            </a:extLst>
          </p:cNvPr>
          <p:cNvCxnSpPr>
            <a:cxnSpLocks/>
          </p:cNvCxnSpPr>
          <p:nvPr userDrawn="1"/>
        </p:nvCxnSpPr>
        <p:spPr>
          <a:xfrm>
            <a:off x="608739" y="5023689"/>
            <a:ext cx="7319778" cy="0"/>
          </a:xfrm>
          <a:prstGeom prst="line">
            <a:avLst/>
          </a:prstGeom>
          <a:ln w="22225">
            <a:solidFill>
              <a:schemeClr val="tx1"/>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2" name="Text Placeholder 6">
            <a:extLst>
              <a:ext uri="{FF2B5EF4-FFF2-40B4-BE49-F238E27FC236}">
                <a16:creationId xmlns:a16="http://schemas.microsoft.com/office/drawing/2014/main" id="{888943D3-F8FE-424E-8408-516DF0226AC1}"/>
              </a:ext>
            </a:extLst>
          </p:cNvPr>
          <p:cNvSpPr>
            <a:spLocks noGrp="1"/>
          </p:cNvSpPr>
          <p:nvPr>
            <p:ph type="body" sz="quarter" idx="29" hasCustomPrompt="1"/>
          </p:nvPr>
        </p:nvSpPr>
        <p:spPr>
          <a:xfrm>
            <a:off x="613093" y="5026984"/>
            <a:ext cx="3200400" cy="227454"/>
          </a:xfrm>
        </p:spPr>
        <p:txBody>
          <a:bodyPr anchor="b"/>
          <a:lstStyle>
            <a:lvl1pPr algn="l">
              <a:lnSpc>
                <a:spcPct val="100000"/>
              </a:lnSpc>
              <a:spcBef>
                <a:spcPts val="0"/>
              </a:spcBef>
              <a:defRPr sz="1050">
                <a:solidFill>
                  <a:schemeClr val="tx1"/>
                </a:solidFill>
              </a:defRPr>
            </a:lvl1pPr>
            <a:lvl5pPr>
              <a:defRPr/>
            </a:lvl5pPr>
          </a:lstStyle>
          <a:p>
            <a:pPr lvl="0"/>
            <a:r>
              <a:rPr lang="en-US"/>
              <a:t>PRODUCTS</a:t>
            </a:r>
          </a:p>
        </p:txBody>
      </p:sp>
      <p:sp>
        <p:nvSpPr>
          <p:cNvPr id="83" name="Text Placeholder 6">
            <a:extLst>
              <a:ext uri="{FF2B5EF4-FFF2-40B4-BE49-F238E27FC236}">
                <a16:creationId xmlns:a16="http://schemas.microsoft.com/office/drawing/2014/main" id="{2F2119D9-E842-974F-94BC-4F060BC2BFE5}"/>
              </a:ext>
            </a:extLst>
          </p:cNvPr>
          <p:cNvSpPr>
            <a:spLocks noGrp="1"/>
          </p:cNvSpPr>
          <p:nvPr>
            <p:ph type="body" sz="quarter" idx="31" hasCustomPrompt="1"/>
          </p:nvPr>
        </p:nvSpPr>
        <p:spPr>
          <a:xfrm>
            <a:off x="613093" y="5326736"/>
            <a:ext cx="3200400" cy="227454"/>
          </a:xfrm>
        </p:spPr>
        <p:txBody>
          <a:bodyPr anchor="b"/>
          <a:lstStyle>
            <a:lvl1pPr algn="l">
              <a:lnSpc>
                <a:spcPct val="100000"/>
              </a:lnSpc>
              <a:spcBef>
                <a:spcPts val="0"/>
              </a:spcBef>
              <a:defRPr sz="1000">
                <a:solidFill>
                  <a:schemeClr val="tx1"/>
                </a:solidFill>
              </a:defRPr>
            </a:lvl1pPr>
            <a:lvl5pPr>
              <a:defRPr/>
            </a:lvl5pPr>
          </a:lstStyle>
          <a:p>
            <a:pPr lvl="0"/>
            <a:r>
              <a:rPr lang="en-US"/>
              <a:t>Product One</a:t>
            </a:r>
          </a:p>
        </p:txBody>
      </p:sp>
      <p:sp>
        <p:nvSpPr>
          <p:cNvPr id="84" name="Text Placeholder 6">
            <a:extLst>
              <a:ext uri="{FF2B5EF4-FFF2-40B4-BE49-F238E27FC236}">
                <a16:creationId xmlns:a16="http://schemas.microsoft.com/office/drawing/2014/main" id="{EA7358A8-E6BB-9B46-863F-B870C855A01C}"/>
              </a:ext>
            </a:extLst>
          </p:cNvPr>
          <p:cNvSpPr>
            <a:spLocks noGrp="1"/>
          </p:cNvSpPr>
          <p:nvPr>
            <p:ph type="body" sz="quarter" idx="33" hasCustomPrompt="1"/>
          </p:nvPr>
        </p:nvSpPr>
        <p:spPr>
          <a:xfrm>
            <a:off x="613093" y="5576118"/>
            <a:ext cx="3200400" cy="227454"/>
          </a:xfrm>
        </p:spPr>
        <p:txBody>
          <a:bodyPr anchor="b"/>
          <a:lstStyle>
            <a:lvl1pPr algn="l">
              <a:lnSpc>
                <a:spcPct val="100000"/>
              </a:lnSpc>
              <a:spcBef>
                <a:spcPts val="0"/>
              </a:spcBef>
              <a:defRPr sz="1000">
                <a:solidFill>
                  <a:schemeClr val="tx1"/>
                </a:solidFill>
              </a:defRPr>
            </a:lvl1pPr>
            <a:lvl5pPr>
              <a:defRPr/>
            </a:lvl5pPr>
          </a:lstStyle>
          <a:p>
            <a:pPr lvl="0"/>
            <a:r>
              <a:rPr lang="en-US"/>
              <a:t>Product Two</a:t>
            </a:r>
          </a:p>
        </p:txBody>
      </p:sp>
      <p:sp>
        <p:nvSpPr>
          <p:cNvPr id="85" name="Text Placeholder 6">
            <a:extLst>
              <a:ext uri="{FF2B5EF4-FFF2-40B4-BE49-F238E27FC236}">
                <a16:creationId xmlns:a16="http://schemas.microsoft.com/office/drawing/2014/main" id="{12D51E5D-CCDC-E04A-ABA2-CE42DD694690}"/>
              </a:ext>
            </a:extLst>
          </p:cNvPr>
          <p:cNvSpPr>
            <a:spLocks noGrp="1"/>
          </p:cNvSpPr>
          <p:nvPr>
            <p:ph type="body" sz="quarter" idx="35" hasCustomPrompt="1"/>
          </p:nvPr>
        </p:nvSpPr>
        <p:spPr>
          <a:xfrm>
            <a:off x="613093" y="5807027"/>
            <a:ext cx="3200400" cy="227454"/>
          </a:xfrm>
        </p:spPr>
        <p:txBody>
          <a:bodyPr anchor="b"/>
          <a:lstStyle>
            <a:lvl1pPr algn="l">
              <a:lnSpc>
                <a:spcPct val="100000"/>
              </a:lnSpc>
              <a:spcBef>
                <a:spcPts val="0"/>
              </a:spcBef>
              <a:defRPr sz="1000">
                <a:solidFill>
                  <a:schemeClr val="tx1"/>
                </a:solidFill>
              </a:defRPr>
            </a:lvl1pPr>
            <a:lvl5pPr>
              <a:defRPr/>
            </a:lvl5pPr>
          </a:lstStyle>
          <a:p>
            <a:pPr lvl="0"/>
            <a:r>
              <a:rPr lang="en-US"/>
              <a:t>Product Three</a:t>
            </a:r>
          </a:p>
        </p:txBody>
      </p:sp>
      <p:sp>
        <p:nvSpPr>
          <p:cNvPr id="86" name="Text Placeholder 6">
            <a:extLst>
              <a:ext uri="{FF2B5EF4-FFF2-40B4-BE49-F238E27FC236}">
                <a16:creationId xmlns:a16="http://schemas.microsoft.com/office/drawing/2014/main" id="{9719B0AA-B810-D442-B7B7-B172BFF45888}"/>
              </a:ext>
            </a:extLst>
          </p:cNvPr>
          <p:cNvSpPr>
            <a:spLocks noGrp="1"/>
          </p:cNvSpPr>
          <p:nvPr>
            <p:ph type="body" sz="quarter" idx="40" hasCustomPrompt="1"/>
          </p:nvPr>
        </p:nvSpPr>
        <p:spPr>
          <a:xfrm>
            <a:off x="4393597" y="5039274"/>
            <a:ext cx="3200400" cy="227454"/>
          </a:xfrm>
        </p:spPr>
        <p:txBody>
          <a:bodyPr anchor="b"/>
          <a:lstStyle>
            <a:lvl1pPr algn="l">
              <a:lnSpc>
                <a:spcPct val="100000"/>
              </a:lnSpc>
              <a:spcBef>
                <a:spcPts val="0"/>
              </a:spcBef>
              <a:defRPr sz="1050">
                <a:solidFill>
                  <a:schemeClr val="tx1"/>
                </a:solidFill>
              </a:defRPr>
            </a:lvl1pPr>
            <a:lvl5pPr>
              <a:defRPr/>
            </a:lvl5pPr>
          </a:lstStyle>
          <a:p>
            <a:pPr lvl="0"/>
            <a:r>
              <a:rPr lang="en-US"/>
              <a:t>STRATEGIC PRIORITIES</a:t>
            </a:r>
          </a:p>
        </p:txBody>
      </p:sp>
      <p:sp>
        <p:nvSpPr>
          <p:cNvPr id="94" name="Text Placeholder 6">
            <a:extLst>
              <a:ext uri="{FF2B5EF4-FFF2-40B4-BE49-F238E27FC236}">
                <a16:creationId xmlns:a16="http://schemas.microsoft.com/office/drawing/2014/main" id="{9C2B1AA5-2B0C-E141-8A94-67424B72314A}"/>
              </a:ext>
            </a:extLst>
          </p:cNvPr>
          <p:cNvSpPr>
            <a:spLocks noGrp="1"/>
          </p:cNvSpPr>
          <p:nvPr>
            <p:ph type="body" sz="quarter" idx="36" hasCustomPrompt="1"/>
          </p:nvPr>
        </p:nvSpPr>
        <p:spPr>
          <a:xfrm>
            <a:off x="4400790" y="5327336"/>
            <a:ext cx="3200400" cy="227454"/>
          </a:xfrm>
        </p:spPr>
        <p:txBody>
          <a:bodyPr anchor="b"/>
          <a:lstStyle>
            <a:lvl1pPr algn="l">
              <a:lnSpc>
                <a:spcPct val="100000"/>
              </a:lnSpc>
              <a:spcBef>
                <a:spcPts val="0"/>
              </a:spcBef>
              <a:defRPr sz="1000">
                <a:solidFill>
                  <a:schemeClr val="tx1"/>
                </a:solidFill>
              </a:defRPr>
            </a:lvl1pPr>
            <a:lvl5pPr>
              <a:defRPr/>
            </a:lvl5pPr>
          </a:lstStyle>
          <a:p>
            <a:pPr lvl="0"/>
            <a:r>
              <a:rPr lang="en-US"/>
              <a:t>Product One</a:t>
            </a:r>
          </a:p>
        </p:txBody>
      </p:sp>
      <p:sp>
        <p:nvSpPr>
          <p:cNvPr id="95" name="Text Placeholder 6">
            <a:extLst>
              <a:ext uri="{FF2B5EF4-FFF2-40B4-BE49-F238E27FC236}">
                <a16:creationId xmlns:a16="http://schemas.microsoft.com/office/drawing/2014/main" id="{5D69D596-F973-9B40-8639-2419E005972E}"/>
              </a:ext>
            </a:extLst>
          </p:cNvPr>
          <p:cNvSpPr>
            <a:spLocks noGrp="1"/>
          </p:cNvSpPr>
          <p:nvPr>
            <p:ph type="body" sz="quarter" idx="37" hasCustomPrompt="1"/>
          </p:nvPr>
        </p:nvSpPr>
        <p:spPr>
          <a:xfrm>
            <a:off x="4400790" y="5576718"/>
            <a:ext cx="3200400" cy="227454"/>
          </a:xfrm>
        </p:spPr>
        <p:txBody>
          <a:bodyPr anchor="b"/>
          <a:lstStyle>
            <a:lvl1pPr algn="l">
              <a:lnSpc>
                <a:spcPct val="100000"/>
              </a:lnSpc>
              <a:spcBef>
                <a:spcPts val="0"/>
              </a:spcBef>
              <a:defRPr sz="1000">
                <a:solidFill>
                  <a:schemeClr val="tx1"/>
                </a:solidFill>
              </a:defRPr>
            </a:lvl1pPr>
            <a:lvl5pPr>
              <a:defRPr/>
            </a:lvl5pPr>
          </a:lstStyle>
          <a:p>
            <a:pPr lvl="0"/>
            <a:r>
              <a:rPr lang="en-US"/>
              <a:t>Product Two</a:t>
            </a:r>
          </a:p>
        </p:txBody>
      </p:sp>
      <p:sp>
        <p:nvSpPr>
          <p:cNvPr id="96" name="Text Placeholder 6">
            <a:extLst>
              <a:ext uri="{FF2B5EF4-FFF2-40B4-BE49-F238E27FC236}">
                <a16:creationId xmlns:a16="http://schemas.microsoft.com/office/drawing/2014/main" id="{6E53DE17-D9C0-DD42-9A67-55CDEF5D0962}"/>
              </a:ext>
            </a:extLst>
          </p:cNvPr>
          <p:cNvSpPr>
            <a:spLocks noGrp="1"/>
          </p:cNvSpPr>
          <p:nvPr>
            <p:ph type="body" sz="quarter" idx="38" hasCustomPrompt="1"/>
          </p:nvPr>
        </p:nvSpPr>
        <p:spPr>
          <a:xfrm>
            <a:off x="4400790" y="5807627"/>
            <a:ext cx="3200400" cy="227454"/>
          </a:xfrm>
        </p:spPr>
        <p:txBody>
          <a:bodyPr anchor="b"/>
          <a:lstStyle>
            <a:lvl1pPr algn="l">
              <a:lnSpc>
                <a:spcPct val="100000"/>
              </a:lnSpc>
              <a:spcBef>
                <a:spcPts val="0"/>
              </a:spcBef>
              <a:defRPr sz="1000">
                <a:solidFill>
                  <a:schemeClr val="tx1"/>
                </a:solidFill>
              </a:defRPr>
            </a:lvl1pPr>
            <a:lvl5pPr>
              <a:defRPr/>
            </a:lvl5pPr>
          </a:lstStyle>
          <a:p>
            <a:pPr lvl="0"/>
            <a:r>
              <a:rPr lang="en-US"/>
              <a:t>Product Three</a:t>
            </a:r>
          </a:p>
        </p:txBody>
      </p:sp>
      <p:sp>
        <p:nvSpPr>
          <p:cNvPr id="97" name="Picture Placeholder 8">
            <a:extLst>
              <a:ext uri="{FF2B5EF4-FFF2-40B4-BE49-F238E27FC236}">
                <a16:creationId xmlns:a16="http://schemas.microsoft.com/office/drawing/2014/main" id="{F455966B-95D8-454D-AFEC-734D26D4735D}"/>
              </a:ext>
            </a:extLst>
          </p:cNvPr>
          <p:cNvSpPr>
            <a:spLocks noGrp="1"/>
          </p:cNvSpPr>
          <p:nvPr>
            <p:ph type="pic" sz="quarter" idx="25" hasCustomPrompt="1"/>
          </p:nvPr>
        </p:nvSpPr>
        <p:spPr>
          <a:xfrm>
            <a:off x="9207965" y="1600200"/>
            <a:ext cx="1841500" cy="660399"/>
          </a:xfrm>
        </p:spPr>
        <p:txBody>
          <a:bodyPr anchor="ctr"/>
          <a:lstStyle>
            <a:lvl1pPr algn="ctr">
              <a:lnSpc>
                <a:spcPct val="100000"/>
              </a:lnSpc>
              <a:spcBef>
                <a:spcPts val="0"/>
              </a:spcBef>
              <a:defRPr/>
            </a:lvl1pPr>
          </a:lstStyle>
          <a:p>
            <a:r>
              <a:rPr lang="en-US"/>
              <a:t>Insert Logo here</a:t>
            </a:r>
          </a:p>
        </p:txBody>
      </p:sp>
      <p:sp>
        <p:nvSpPr>
          <p:cNvPr id="98" name="Text Placeholder 10">
            <a:extLst>
              <a:ext uri="{FF2B5EF4-FFF2-40B4-BE49-F238E27FC236}">
                <a16:creationId xmlns:a16="http://schemas.microsoft.com/office/drawing/2014/main" id="{35445718-6BC3-C846-A42D-0D84BE8661F2}"/>
              </a:ext>
            </a:extLst>
          </p:cNvPr>
          <p:cNvSpPr>
            <a:spLocks noGrp="1"/>
          </p:cNvSpPr>
          <p:nvPr>
            <p:ph type="body" sz="quarter" idx="27" hasCustomPrompt="1"/>
          </p:nvPr>
        </p:nvSpPr>
        <p:spPr>
          <a:xfrm>
            <a:off x="8509465" y="2347933"/>
            <a:ext cx="3206750" cy="241300"/>
          </a:xfrm>
        </p:spPr>
        <p:txBody>
          <a:bodyPr anchor="ctr"/>
          <a:lstStyle>
            <a:lvl1pPr algn="ctr">
              <a:lnSpc>
                <a:spcPct val="100000"/>
              </a:lnSpc>
              <a:spcBef>
                <a:spcPts val="0"/>
              </a:spcBef>
              <a:defRPr sz="1200"/>
            </a:lvl1pPr>
            <a:lvl2pPr marL="0" indent="0" algn="ctr">
              <a:buFont typeface="Open Sans" panose="020B0606030504020204" pitchFamily="34" charset="0"/>
              <a:buChar char="​"/>
              <a:defRPr sz="1200">
                <a:solidFill>
                  <a:schemeClr val="accent1"/>
                </a:solidFill>
              </a:defRPr>
            </a:lvl2pPr>
            <a:lvl3pPr marL="0" indent="0" algn="ctr">
              <a:buFont typeface="Open Sans" panose="020B0606030504020204" pitchFamily="34" charset="0"/>
              <a:buChar char="​"/>
              <a:defRPr sz="1200">
                <a:solidFill>
                  <a:schemeClr val="accent1"/>
                </a:solidFill>
              </a:defRPr>
            </a:lvl3pPr>
            <a:lvl4pPr marL="0" indent="0" algn="ctr">
              <a:buFont typeface="Open Sans" panose="020B0606030504020204" pitchFamily="34" charset="0"/>
              <a:buChar char="​"/>
              <a:defRPr sz="1200">
                <a:solidFill>
                  <a:schemeClr val="accent1"/>
                </a:solidFill>
              </a:defRPr>
            </a:lvl4pPr>
            <a:lvl5pPr marL="0" indent="0" algn="ctr">
              <a:buFont typeface="Open Sans" panose="020B0606030504020204" pitchFamily="34" charset="0"/>
              <a:buChar char="​"/>
              <a:defRPr sz="1200">
                <a:solidFill>
                  <a:schemeClr val="accent1"/>
                </a:solidFill>
              </a:defRPr>
            </a:lvl5pPr>
          </a:lstStyle>
          <a:p>
            <a:pPr lvl="0"/>
            <a:r>
              <a:rPr lang="en-US"/>
              <a:t>Location</a:t>
            </a:r>
          </a:p>
        </p:txBody>
      </p:sp>
      <p:sp>
        <p:nvSpPr>
          <p:cNvPr id="99" name="Text Placeholder 10">
            <a:extLst>
              <a:ext uri="{FF2B5EF4-FFF2-40B4-BE49-F238E27FC236}">
                <a16:creationId xmlns:a16="http://schemas.microsoft.com/office/drawing/2014/main" id="{642981B0-5176-2E4B-972D-AB77ECCE92A8}"/>
              </a:ext>
            </a:extLst>
          </p:cNvPr>
          <p:cNvSpPr>
            <a:spLocks noGrp="1"/>
          </p:cNvSpPr>
          <p:nvPr>
            <p:ph type="body" sz="quarter" idx="28" hasCustomPrompt="1"/>
          </p:nvPr>
        </p:nvSpPr>
        <p:spPr>
          <a:xfrm>
            <a:off x="8509465" y="2647290"/>
            <a:ext cx="3206750" cy="241300"/>
          </a:xfrm>
        </p:spPr>
        <p:txBody>
          <a:bodyPr anchor="ctr"/>
          <a:lstStyle>
            <a:lvl1pPr algn="ctr">
              <a:lnSpc>
                <a:spcPct val="100000"/>
              </a:lnSpc>
              <a:spcBef>
                <a:spcPts val="0"/>
              </a:spcBef>
              <a:defRPr sz="1200"/>
            </a:lvl1pPr>
            <a:lvl2pPr marL="0" indent="0" algn="ctr">
              <a:buFont typeface="Open Sans" panose="020B0606030504020204" pitchFamily="34" charset="0"/>
              <a:buChar char="​"/>
              <a:defRPr sz="1200">
                <a:solidFill>
                  <a:schemeClr val="accent1"/>
                </a:solidFill>
              </a:defRPr>
            </a:lvl2pPr>
            <a:lvl3pPr marL="0" indent="0" algn="ctr">
              <a:buFont typeface="Open Sans" panose="020B0606030504020204" pitchFamily="34" charset="0"/>
              <a:buChar char="​"/>
              <a:defRPr sz="1200">
                <a:solidFill>
                  <a:schemeClr val="accent1"/>
                </a:solidFill>
              </a:defRPr>
            </a:lvl3pPr>
            <a:lvl4pPr marL="0" indent="0" algn="ctr">
              <a:buFont typeface="Open Sans" panose="020B0606030504020204" pitchFamily="34" charset="0"/>
              <a:buChar char="​"/>
              <a:defRPr sz="1200">
                <a:solidFill>
                  <a:schemeClr val="accent1"/>
                </a:solidFill>
              </a:defRPr>
            </a:lvl4pPr>
            <a:lvl5pPr marL="0" indent="0" algn="ctr">
              <a:buFont typeface="Open Sans" panose="020B0606030504020204" pitchFamily="34" charset="0"/>
              <a:buChar char="​"/>
              <a:defRPr sz="1200">
                <a:solidFill>
                  <a:schemeClr val="accent1"/>
                </a:solidFill>
              </a:defRPr>
            </a:lvl5pPr>
          </a:lstStyle>
          <a:p>
            <a:pPr lvl="0"/>
            <a:r>
              <a:rPr lang="en-US"/>
              <a:t>Industry</a:t>
            </a:r>
          </a:p>
        </p:txBody>
      </p:sp>
      <p:sp>
        <p:nvSpPr>
          <p:cNvPr id="100" name="Picture Placeholder 5">
            <a:extLst>
              <a:ext uri="{FF2B5EF4-FFF2-40B4-BE49-F238E27FC236}">
                <a16:creationId xmlns:a16="http://schemas.microsoft.com/office/drawing/2014/main" id="{F8936816-F9AD-184C-A94C-73FB6576D22E}"/>
              </a:ext>
            </a:extLst>
          </p:cNvPr>
          <p:cNvSpPr>
            <a:spLocks noGrp="1"/>
          </p:cNvSpPr>
          <p:nvPr>
            <p:ph type="pic" sz="quarter" idx="24"/>
          </p:nvPr>
        </p:nvSpPr>
        <p:spPr>
          <a:xfrm>
            <a:off x="8515815" y="2971800"/>
            <a:ext cx="3194050" cy="1828800"/>
          </a:xfrm>
        </p:spPr>
        <p:txBody>
          <a:bodyPr/>
          <a:lstStyle>
            <a:lvl1pPr>
              <a:lnSpc>
                <a:spcPct val="100000"/>
              </a:lnSpc>
              <a:spcBef>
                <a:spcPts val="0"/>
              </a:spcBef>
              <a:defRPr/>
            </a:lvl1pPr>
          </a:lstStyle>
          <a:p>
            <a:r>
              <a:rPr lang="en-US"/>
              <a:t>Click icon to add picture</a:t>
            </a:r>
          </a:p>
        </p:txBody>
      </p:sp>
      <p:sp>
        <p:nvSpPr>
          <p:cNvPr id="101" name="Text Placeholder 10">
            <a:extLst>
              <a:ext uri="{FF2B5EF4-FFF2-40B4-BE49-F238E27FC236}">
                <a16:creationId xmlns:a16="http://schemas.microsoft.com/office/drawing/2014/main" id="{0BBBB2CB-1B17-B24B-A09A-ACFDBD8DD3AA}"/>
              </a:ext>
            </a:extLst>
          </p:cNvPr>
          <p:cNvSpPr>
            <a:spLocks noGrp="1"/>
          </p:cNvSpPr>
          <p:nvPr>
            <p:ph type="body" sz="quarter" idx="26" hasCustomPrompt="1"/>
          </p:nvPr>
        </p:nvSpPr>
        <p:spPr>
          <a:xfrm>
            <a:off x="8515815" y="5022214"/>
            <a:ext cx="3200400" cy="1153795"/>
          </a:xfrm>
        </p:spPr>
        <p:txBody>
          <a:bodyPr/>
          <a:lstStyle>
            <a:lvl1pPr algn="ctr">
              <a:lnSpc>
                <a:spcPct val="100000"/>
              </a:lnSpc>
              <a:spcBef>
                <a:spcPts val="0"/>
              </a:spcBef>
              <a:defRPr sz="1400"/>
            </a:lvl1pPr>
            <a:lvl2pPr marL="0" indent="0" algn="ctr">
              <a:lnSpc>
                <a:spcPct val="100000"/>
              </a:lnSpc>
              <a:spcBef>
                <a:spcPts val="0"/>
              </a:spcBef>
              <a:buFont typeface="Open Sans" panose="020B0606030504020204" pitchFamily="34" charset="0"/>
              <a:buChar char="​"/>
              <a:defRPr sz="1200">
                <a:solidFill>
                  <a:schemeClr val="accent2"/>
                </a:solidFill>
              </a:defRPr>
            </a:lvl2pPr>
            <a:lvl3pPr marL="0" indent="0" algn="ctr">
              <a:buFont typeface="Open Sans" panose="020B0606030504020204" pitchFamily="34" charset="0"/>
              <a:buNone/>
              <a:defRPr sz="1200">
                <a:solidFill>
                  <a:schemeClr val="accent1"/>
                </a:solidFill>
              </a:defRPr>
            </a:lvl3pPr>
            <a:lvl4pPr marL="0" indent="0" algn="ctr">
              <a:buFont typeface="Open Sans" panose="020B0606030504020204" pitchFamily="34" charset="0"/>
              <a:buChar char="​"/>
              <a:defRPr sz="1200">
                <a:solidFill>
                  <a:schemeClr val="accent1"/>
                </a:solidFill>
              </a:defRPr>
            </a:lvl4pPr>
            <a:lvl5pPr marL="0" indent="0" algn="ctr">
              <a:buFont typeface="Open Sans" panose="020B0606030504020204" pitchFamily="34" charset="0"/>
              <a:buChar char="​"/>
              <a:defRPr sz="1200">
                <a:solidFill>
                  <a:schemeClr val="accent1"/>
                </a:solidFill>
              </a:defRPr>
            </a:lvl5pPr>
          </a:lstStyle>
          <a:p>
            <a:pPr lvl="0"/>
            <a:r>
              <a:rPr lang="en-US"/>
              <a:t>Click to add text</a:t>
            </a:r>
          </a:p>
          <a:p>
            <a:pPr lvl="1"/>
            <a:r>
              <a:rPr lang="en-US"/>
              <a:t>Second level</a:t>
            </a:r>
          </a:p>
        </p:txBody>
      </p:sp>
      <p:sp>
        <p:nvSpPr>
          <p:cNvPr id="32" name="page number">
            <a:extLst>
              <a:ext uri="{FF2B5EF4-FFF2-40B4-BE49-F238E27FC236}">
                <a16:creationId xmlns:a16="http://schemas.microsoft.com/office/drawing/2014/main" id="{5F0D9D45-8DBB-2D42-A5D2-AB81063E4431}"/>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665481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hree Icon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4C5A99F-0678-4DC4-A266-1AD031E9C8E4}"/>
              </a:ext>
            </a:extLst>
          </p:cNvPr>
          <p:cNvSpPr>
            <a:spLocks noGrp="1"/>
          </p:cNvSpPr>
          <p:nvPr>
            <p:ph type="title" hasCustomPrompt="1"/>
          </p:nvPr>
        </p:nvSpPr>
        <p:spPr/>
        <p:txBody>
          <a:bodyPr/>
          <a:lstStyle>
            <a:lvl1pPr>
              <a:defRPr/>
            </a:lvl1pPr>
          </a:lstStyle>
          <a:p>
            <a:r>
              <a:rPr lang="en-US"/>
              <a:t>Three Icons with Text Descriptions</a:t>
            </a:r>
          </a:p>
        </p:txBody>
      </p:sp>
      <p:sp>
        <p:nvSpPr>
          <p:cNvPr id="12" name="Subtitle 2">
            <a:extLst>
              <a:ext uri="{FF2B5EF4-FFF2-40B4-BE49-F238E27FC236}">
                <a16:creationId xmlns:a16="http://schemas.microsoft.com/office/drawing/2014/main" id="{4EBF1472-E940-4CC7-B5D3-349346A425A8}"/>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accent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21" name="Oval 20">
            <a:extLst>
              <a:ext uri="{FF2B5EF4-FFF2-40B4-BE49-F238E27FC236}">
                <a16:creationId xmlns:a16="http://schemas.microsoft.com/office/drawing/2014/main" id="{B1C210DC-5DBB-4F0D-875F-CD8AAAB938CE}"/>
              </a:ext>
              <a:ext uri="{C183D7F6-B498-43B3-948B-1728B52AA6E4}">
                <adec:decorative xmlns:adec="http://schemas.microsoft.com/office/drawing/2017/decorative" val="1"/>
              </a:ext>
            </a:extLst>
          </p:cNvPr>
          <p:cNvSpPr/>
          <p:nvPr userDrawn="1"/>
        </p:nvSpPr>
        <p:spPr bwMode="gray">
          <a:xfrm>
            <a:off x="1981877" y="1914757"/>
            <a:ext cx="1828959" cy="1828959"/>
          </a:xfrm>
          <a:prstGeom prst="ellipse">
            <a:avLst/>
          </a:prstGeom>
          <a:noFill/>
          <a:ln w="38100">
            <a:solidFill>
              <a:schemeClr val="accent4"/>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4"/>
              </a:solidFill>
            </a:endParaRPr>
          </a:p>
        </p:txBody>
      </p:sp>
      <p:sp>
        <p:nvSpPr>
          <p:cNvPr id="11" name="Text Placeholder 3">
            <a:extLst>
              <a:ext uri="{FF2B5EF4-FFF2-40B4-BE49-F238E27FC236}">
                <a16:creationId xmlns:a16="http://schemas.microsoft.com/office/drawing/2014/main" id="{323A97F1-1BAD-944F-9A22-6B2CBB324EE9}"/>
              </a:ext>
            </a:extLst>
          </p:cNvPr>
          <p:cNvSpPr>
            <a:spLocks noGrp="1"/>
          </p:cNvSpPr>
          <p:nvPr>
            <p:ph type="body" sz="quarter" idx="21" hasCustomPrompt="1"/>
          </p:nvPr>
        </p:nvSpPr>
        <p:spPr>
          <a:xfrm>
            <a:off x="2188103" y="2278978"/>
            <a:ext cx="1396669" cy="1100516"/>
          </a:xfrm>
        </p:spPr>
        <p:txBody>
          <a:bodyPr anchor="ctr" anchorCtr="0"/>
          <a:lstStyle>
            <a:lvl1pPr algn="ctr">
              <a:lnSpc>
                <a:spcPct val="100000"/>
              </a:lnSpc>
              <a:spcBef>
                <a:spcPts val="600"/>
              </a:spcBef>
              <a:defRPr sz="1800">
                <a:solidFill>
                  <a:schemeClr val="accent4"/>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4" name="Text Placeholder 3">
            <a:extLst>
              <a:ext uri="{FF2B5EF4-FFF2-40B4-BE49-F238E27FC236}">
                <a16:creationId xmlns:a16="http://schemas.microsoft.com/office/drawing/2014/main" id="{B9CC9B40-9AF4-4EF7-8384-2ACE79EA95C9}"/>
              </a:ext>
            </a:extLst>
          </p:cNvPr>
          <p:cNvSpPr>
            <a:spLocks noGrp="1"/>
          </p:cNvSpPr>
          <p:nvPr>
            <p:ph type="body" sz="quarter" idx="18" hasCustomPrompt="1"/>
          </p:nvPr>
        </p:nvSpPr>
        <p:spPr>
          <a:xfrm>
            <a:off x="1525905" y="4127268"/>
            <a:ext cx="2744788" cy="1458912"/>
          </a:xfrm>
        </p:spPr>
        <p:txBody>
          <a:bodyPr/>
          <a:lstStyle>
            <a:lvl1pPr algn="ctr">
              <a:lnSpc>
                <a:spcPct val="100000"/>
              </a:lnSpc>
              <a:spcBef>
                <a:spcPts val="600"/>
              </a:spcBef>
              <a:defRPr sz="2400">
                <a:solidFill>
                  <a:schemeClr val="accent4"/>
                </a:solidFill>
              </a:defRPr>
            </a:lvl1pPr>
            <a:lvl2pPr marL="0" indent="0" algn="ctr">
              <a:lnSpc>
                <a:spcPct val="100000"/>
              </a:lnSpc>
              <a:spcBef>
                <a:spcPts val="600"/>
              </a:spcBef>
              <a:buFont typeface="Open Sans" panose="020B0606030504020204" pitchFamily="34" charset="0"/>
              <a:buChar char="​"/>
              <a:defRPr/>
            </a:lvl2pPr>
          </a:lstStyle>
          <a:p>
            <a:pPr lvl="0"/>
            <a:r>
              <a:rPr lang="en-US"/>
              <a:t>Click to add leaf text here</a:t>
            </a:r>
          </a:p>
          <a:p>
            <a:pPr lvl="1"/>
            <a:r>
              <a:rPr lang="en-US"/>
              <a:t>Second level</a:t>
            </a:r>
          </a:p>
        </p:txBody>
      </p:sp>
      <p:sp>
        <p:nvSpPr>
          <p:cNvPr id="23" name="Oval 22">
            <a:extLst>
              <a:ext uri="{FF2B5EF4-FFF2-40B4-BE49-F238E27FC236}">
                <a16:creationId xmlns:a16="http://schemas.microsoft.com/office/drawing/2014/main" id="{6FECF9D0-D7A8-43DD-B38D-E1090C0B322F}"/>
              </a:ext>
              <a:ext uri="{C183D7F6-B498-43B3-948B-1728B52AA6E4}">
                <adec:decorative xmlns:adec="http://schemas.microsoft.com/office/drawing/2017/decorative" val="1"/>
              </a:ext>
            </a:extLst>
          </p:cNvPr>
          <p:cNvSpPr/>
          <p:nvPr userDrawn="1"/>
        </p:nvSpPr>
        <p:spPr bwMode="gray">
          <a:xfrm>
            <a:off x="5184924" y="1914757"/>
            <a:ext cx="1828959" cy="1828959"/>
          </a:xfrm>
          <a:prstGeom prst="ellipse">
            <a:avLst/>
          </a:prstGeom>
          <a:noFill/>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Text Placeholder 3">
            <a:extLst>
              <a:ext uri="{FF2B5EF4-FFF2-40B4-BE49-F238E27FC236}">
                <a16:creationId xmlns:a16="http://schemas.microsoft.com/office/drawing/2014/main" id="{FADAFC90-4D8A-F240-A3E5-278998D03779}"/>
              </a:ext>
            </a:extLst>
          </p:cNvPr>
          <p:cNvSpPr>
            <a:spLocks noGrp="1"/>
          </p:cNvSpPr>
          <p:nvPr>
            <p:ph type="body" sz="quarter" idx="22" hasCustomPrompt="1"/>
          </p:nvPr>
        </p:nvSpPr>
        <p:spPr>
          <a:xfrm>
            <a:off x="5408612" y="2278978"/>
            <a:ext cx="1396669" cy="1100516"/>
          </a:xfrm>
        </p:spPr>
        <p:txBody>
          <a:bodyPr anchor="ctr" anchorCtr="0"/>
          <a:lstStyle>
            <a:lvl1pPr algn="ctr">
              <a:lnSpc>
                <a:spcPct val="100000"/>
              </a:lnSpc>
              <a:spcBef>
                <a:spcPts val="600"/>
              </a:spcBef>
              <a:defRPr sz="1800">
                <a:solidFill>
                  <a:schemeClr val="accent2"/>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14" name="Text Placeholder 3">
            <a:extLst>
              <a:ext uri="{FF2B5EF4-FFF2-40B4-BE49-F238E27FC236}">
                <a16:creationId xmlns:a16="http://schemas.microsoft.com/office/drawing/2014/main" id="{D69CA39A-E967-4A68-A944-35C345A456D5}"/>
              </a:ext>
            </a:extLst>
          </p:cNvPr>
          <p:cNvSpPr>
            <a:spLocks noGrp="1"/>
          </p:cNvSpPr>
          <p:nvPr>
            <p:ph type="body" sz="quarter" idx="19" hasCustomPrompt="1"/>
          </p:nvPr>
        </p:nvSpPr>
        <p:spPr>
          <a:xfrm>
            <a:off x="4721225" y="4127268"/>
            <a:ext cx="2744788" cy="1458912"/>
          </a:xfrm>
        </p:spPr>
        <p:txBody>
          <a:bodyPr/>
          <a:lstStyle>
            <a:lvl1pPr algn="ctr">
              <a:lnSpc>
                <a:spcPct val="100000"/>
              </a:lnSpc>
              <a:spcBef>
                <a:spcPts val="600"/>
              </a:spcBef>
              <a:defRPr sz="2400">
                <a:solidFill>
                  <a:schemeClr val="accent2"/>
                </a:solidFill>
              </a:defRPr>
            </a:lvl1pPr>
            <a:lvl2pPr marL="0" indent="0" algn="ctr">
              <a:lnSpc>
                <a:spcPct val="100000"/>
              </a:lnSpc>
              <a:spcBef>
                <a:spcPts val="600"/>
              </a:spcBef>
              <a:buFont typeface="Open Sans" panose="020B0606030504020204" pitchFamily="34" charset="0"/>
              <a:buChar char="​"/>
              <a:defRPr/>
            </a:lvl2pPr>
          </a:lstStyle>
          <a:p>
            <a:pPr lvl="0"/>
            <a:r>
              <a:rPr lang="en-US"/>
              <a:t>Click to add ocean text here</a:t>
            </a:r>
          </a:p>
          <a:p>
            <a:pPr lvl="1"/>
            <a:r>
              <a:rPr lang="en-US"/>
              <a:t>Second level</a:t>
            </a:r>
          </a:p>
        </p:txBody>
      </p:sp>
      <p:sp>
        <p:nvSpPr>
          <p:cNvPr id="22" name="Oval 21">
            <a:extLst>
              <a:ext uri="{FF2B5EF4-FFF2-40B4-BE49-F238E27FC236}">
                <a16:creationId xmlns:a16="http://schemas.microsoft.com/office/drawing/2014/main" id="{446F04B0-7860-407F-85B7-42E38FAFE34B}"/>
              </a:ext>
              <a:ext uri="{C183D7F6-B498-43B3-948B-1728B52AA6E4}">
                <adec:decorative xmlns:adec="http://schemas.microsoft.com/office/drawing/2017/decorative" val="1"/>
              </a:ext>
            </a:extLst>
          </p:cNvPr>
          <p:cNvSpPr/>
          <p:nvPr userDrawn="1"/>
        </p:nvSpPr>
        <p:spPr bwMode="gray">
          <a:xfrm>
            <a:off x="8389301" y="1914757"/>
            <a:ext cx="1828959" cy="1828959"/>
          </a:xfrm>
          <a:prstGeom prst="ellipse">
            <a:avLst/>
          </a:prstGeom>
          <a:noFill/>
          <a:ln w="38100">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3"/>
              </a:solidFill>
            </a:endParaRPr>
          </a:p>
        </p:txBody>
      </p:sp>
      <p:sp>
        <p:nvSpPr>
          <p:cNvPr id="16" name="Text Placeholder 3">
            <a:extLst>
              <a:ext uri="{FF2B5EF4-FFF2-40B4-BE49-F238E27FC236}">
                <a16:creationId xmlns:a16="http://schemas.microsoft.com/office/drawing/2014/main" id="{4B0F35A9-654D-3F4A-809F-051B17181BA5}"/>
              </a:ext>
            </a:extLst>
          </p:cNvPr>
          <p:cNvSpPr>
            <a:spLocks noGrp="1"/>
          </p:cNvSpPr>
          <p:nvPr>
            <p:ph type="body" sz="quarter" idx="23" hasCustomPrompt="1"/>
          </p:nvPr>
        </p:nvSpPr>
        <p:spPr>
          <a:xfrm>
            <a:off x="8609012" y="2278978"/>
            <a:ext cx="1396669" cy="1100516"/>
          </a:xfrm>
        </p:spPr>
        <p:txBody>
          <a:bodyPr anchor="ctr" anchorCtr="0"/>
          <a:lstStyle>
            <a:lvl1pPr algn="ctr">
              <a:lnSpc>
                <a:spcPct val="100000"/>
              </a:lnSpc>
              <a:spcBef>
                <a:spcPts val="600"/>
              </a:spcBef>
              <a:defRPr sz="1800">
                <a:solidFill>
                  <a:schemeClr val="tx2"/>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15" name="Text Placeholder 3">
            <a:extLst>
              <a:ext uri="{FF2B5EF4-FFF2-40B4-BE49-F238E27FC236}">
                <a16:creationId xmlns:a16="http://schemas.microsoft.com/office/drawing/2014/main" id="{41A16A22-350B-4B24-A3CD-4D5DE470DEEB}"/>
              </a:ext>
            </a:extLst>
          </p:cNvPr>
          <p:cNvSpPr>
            <a:spLocks noGrp="1"/>
          </p:cNvSpPr>
          <p:nvPr>
            <p:ph type="body" sz="quarter" idx="20" hasCustomPrompt="1"/>
          </p:nvPr>
        </p:nvSpPr>
        <p:spPr>
          <a:xfrm>
            <a:off x="7923213" y="4127268"/>
            <a:ext cx="2744788" cy="1458912"/>
          </a:xfrm>
        </p:spPr>
        <p:txBody>
          <a:bodyPr/>
          <a:lstStyle>
            <a:lvl1pPr algn="ctr">
              <a:lnSpc>
                <a:spcPct val="100000"/>
              </a:lnSpc>
              <a:spcBef>
                <a:spcPts val="600"/>
              </a:spcBef>
              <a:defRPr sz="2400">
                <a:solidFill>
                  <a:schemeClr val="tx2"/>
                </a:solidFill>
              </a:defRPr>
            </a:lvl1pPr>
            <a:lvl2pPr marL="0" indent="0" algn="ctr">
              <a:lnSpc>
                <a:spcPct val="100000"/>
              </a:lnSpc>
              <a:spcBef>
                <a:spcPts val="600"/>
              </a:spcBef>
              <a:buFont typeface="Open Sans" panose="020B0606030504020204" pitchFamily="34" charset="0"/>
              <a:buChar char="​"/>
              <a:defRPr>
                <a:solidFill>
                  <a:schemeClr val="tx2"/>
                </a:solidFill>
              </a:defRPr>
            </a:lvl2pPr>
          </a:lstStyle>
          <a:p>
            <a:pPr lvl="0"/>
            <a:r>
              <a:rPr lang="en-US"/>
              <a:t>Click to add white text here</a:t>
            </a:r>
          </a:p>
          <a:p>
            <a:pPr lvl="1"/>
            <a:r>
              <a:rPr lang="en-US"/>
              <a:t>Second level</a:t>
            </a:r>
          </a:p>
        </p:txBody>
      </p:sp>
      <p:sp>
        <p:nvSpPr>
          <p:cNvPr id="18" name="page number">
            <a:extLst>
              <a:ext uri="{FF2B5EF4-FFF2-40B4-BE49-F238E27FC236}">
                <a16:creationId xmlns:a16="http://schemas.microsoft.com/office/drawing/2014/main" id="{23C102F6-ADB3-244A-8314-81A18D5ACC29}"/>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052512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Four Icon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A6ED71B-2619-4816-B753-5E850ED08FBC}"/>
              </a:ext>
            </a:extLst>
          </p:cNvPr>
          <p:cNvSpPr>
            <a:spLocks noGrp="1"/>
          </p:cNvSpPr>
          <p:nvPr>
            <p:ph type="title" hasCustomPrompt="1"/>
          </p:nvPr>
        </p:nvSpPr>
        <p:spPr/>
        <p:txBody>
          <a:bodyPr/>
          <a:lstStyle>
            <a:lvl1pPr>
              <a:defRPr/>
            </a:lvl1pPr>
          </a:lstStyle>
          <a:p>
            <a:r>
              <a:rPr lang="en-US"/>
              <a:t>Four Icons with Text Descriptions</a:t>
            </a:r>
          </a:p>
        </p:txBody>
      </p:sp>
      <p:sp>
        <p:nvSpPr>
          <p:cNvPr id="14" name="Subtitle 2">
            <a:extLst>
              <a:ext uri="{FF2B5EF4-FFF2-40B4-BE49-F238E27FC236}">
                <a16:creationId xmlns:a16="http://schemas.microsoft.com/office/drawing/2014/main" id="{BB679D5C-AEFA-4052-96E3-7DF67D7C105A}"/>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accent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84" name="Oval 83">
            <a:extLst>
              <a:ext uri="{FF2B5EF4-FFF2-40B4-BE49-F238E27FC236}">
                <a16:creationId xmlns:a16="http://schemas.microsoft.com/office/drawing/2014/main" id="{085441A7-EBA5-4ABB-8D29-CE4338F0F9B5}"/>
              </a:ext>
              <a:ext uri="{C183D7F6-B498-43B3-948B-1728B52AA6E4}">
                <adec:decorative xmlns:adec="http://schemas.microsoft.com/office/drawing/2017/decorative" val="1"/>
              </a:ext>
            </a:extLst>
          </p:cNvPr>
          <p:cNvSpPr/>
          <p:nvPr userDrawn="1"/>
        </p:nvSpPr>
        <p:spPr bwMode="gray">
          <a:xfrm>
            <a:off x="1065749" y="1902616"/>
            <a:ext cx="1828959" cy="1828959"/>
          </a:xfrm>
          <a:prstGeom prst="ellipse">
            <a:avLst/>
          </a:prstGeom>
          <a:noFill/>
          <a:ln w="38100">
            <a:solidFill>
              <a:schemeClr val="accent4"/>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4"/>
              </a:solidFill>
            </a:endParaRPr>
          </a:p>
        </p:txBody>
      </p:sp>
      <p:sp>
        <p:nvSpPr>
          <p:cNvPr id="13" name="Text Placeholder 3">
            <a:extLst>
              <a:ext uri="{FF2B5EF4-FFF2-40B4-BE49-F238E27FC236}">
                <a16:creationId xmlns:a16="http://schemas.microsoft.com/office/drawing/2014/main" id="{21D3EAF1-ABD2-5343-B39E-2783FE2902B4}"/>
              </a:ext>
            </a:extLst>
          </p:cNvPr>
          <p:cNvSpPr>
            <a:spLocks noGrp="1"/>
          </p:cNvSpPr>
          <p:nvPr>
            <p:ph type="body" sz="quarter" idx="23" hasCustomPrompt="1"/>
          </p:nvPr>
        </p:nvSpPr>
        <p:spPr>
          <a:xfrm>
            <a:off x="1282495" y="2266837"/>
            <a:ext cx="1396669" cy="1100516"/>
          </a:xfrm>
        </p:spPr>
        <p:txBody>
          <a:bodyPr anchor="ctr" anchorCtr="0"/>
          <a:lstStyle>
            <a:lvl1pPr algn="ctr">
              <a:lnSpc>
                <a:spcPct val="100000"/>
              </a:lnSpc>
              <a:spcBef>
                <a:spcPts val="600"/>
              </a:spcBef>
              <a:defRPr sz="1800">
                <a:solidFill>
                  <a:schemeClr val="accent4"/>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15" name="Text Placeholder 3">
            <a:extLst>
              <a:ext uri="{FF2B5EF4-FFF2-40B4-BE49-F238E27FC236}">
                <a16:creationId xmlns:a16="http://schemas.microsoft.com/office/drawing/2014/main" id="{83A73281-E5F0-4C3B-BE4E-A12D56CC1003}"/>
              </a:ext>
            </a:extLst>
          </p:cNvPr>
          <p:cNvSpPr>
            <a:spLocks noGrp="1"/>
          </p:cNvSpPr>
          <p:nvPr>
            <p:ph type="body" sz="quarter" idx="19" hasCustomPrompt="1"/>
          </p:nvPr>
        </p:nvSpPr>
        <p:spPr>
          <a:xfrm>
            <a:off x="842673" y="4111252"/>
            <a:ext cx="2286000" cy="1458912"/>
          </a:xfrm>
        </p:spPr>
        <p:txBody>
          <a:bodyPr/>
          <a:lstStyle>
            <a:lvl1pPr algn="ctr">
              <a:lnSpc>
                <a:spcPct val="100000"/>
              </a:lnSpc>
              <a:spcBef>
                <a:spcPts val="600"/>
              </a:spcBef>
              <a:defRPr sz="2400">
                <a:solidFill>
                  <a:schemeClr val="accent4"/>
                </a:solidFill>
              </a:defRPr>
            </a:lvl1pPr>
            <a:lvl2pPr marL="0" indent="0" algn="ctr">
              <a:lnSpc>
                <a:spcPct val="100000"/>
              </a:lnSpc>
              <a:spcBef>
                <a:spcPts val="600"/>
              </a:spcBef>
              <a:buFont typeface="Open Sans" panose="020B0606030504020204" pitchFamily="34" charset="0"/>
              <a:buChar char="​"/>
              <a:defRPr/>
            </a:lvl2pPr>
          </a:lstStyle>
          <a:p>
            <a:pPr lvl="0"/>
            <a:r>
              <a:rPr lang="en-US"/>
              <a:t>Click to add leaf text</a:t>
            </a:r>
          </a:p>
          <a:p>
            <a:pPr lvl="1"/>
            <a:r>
              <a:rPr lang="en-US"/>
              <a:t>Second level</a:t>
            </a:r>
          </a:p>
        </p:txBody>
      </p:sp>
      <p:sp>
        <p:nvSpPr>
          <p:cNvPr id="87" name="Oval 86">
            <a:extLst>
              <a:ext uri="{FF2B5EF4-FFF2-40B4-BE49-F238E27FC236}">
                <a16:creationId xmlns:a16="http://schemas.microsoft.com/office/drawing/2014/main" id="{45D908EF-1F96-4808-A8DB-F55AB9E8E436}"/>
              </a:ext>
              <a:ext uri="{C183D7F6-B498-43B3-948B-1728B52AA6E4}">
                <adec:decorative xmlns:adec="http://schemas.microsoft.com/office/drawing/2017/decorative" val="1"/>
              </a:ext>
            </a:extLst>
          </p:cNvPr>
          <p:cNvSpPr/>
          <p:nvPr userDrawn="1"/>
        </p:nvSpPr>
        <p:spPr bwMode="gray">
          <a:xfrm>
            <a:off x="3806932" y="1902616"/>
            <a:ext cx="1828959" cy="1828959"/>
          </a:xfrm>
          <a:prstGeom prst="ellipse">
            <a:avLst/>
          </a:prstGeom>
          <a:noFill/>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p>
        </p:txBody>
      </p:sp>
      <p:sp>
        <p:nvSpPr>
          <p:cNvPr id="16" name="Text Placeholder 3">
            <a:extLst>
              <a:ext uri="{FF2B5EF4-FFF2-40B4-BE49-F238E27FC236}">
                <a16:creationId xmlns:a16="http://schemas.microsoft.com/office/drawing/2014/main" id="{82097062-2617-3449-BFEB-40AA349BEA1F}"/>
              </a:ext>
            </a:extLst>
          </p:cNvPr>
          <p:cNvSpPr>
            <a:spLocks noGrp="1"/>
          </p:cNvSpPr>
          <p:nvPr>
            <p:ph type="body" sz="quarter" idx="24" hasCustomPrompt="1"/>
          </p:nvPr>
        </p:nvSpPr>
        <p:spPr>
          <a:xfrm>
            <a:off x="4001842" y="2266837"/>
            <a:ext cx="1396669" cy="1100516"/>
          </a:xfrm>
        </p:spPr>
        <p:txBody>
          <a:bodyPr anchor="ctr" anchorCtr="0"/>
          <a:lstStyle>
            <a:lvl1pPr algn="ctr">
              <a:lnSpc>
                <a:spcPct val="100000"/>
              </a:lnSpc>
              <a:spcBef>
                <a:spcPts val="600"/>
              </a:spcBef>
              <a:defRPr sz="1800">
                <a:solidFill>
                  <a:schemeClr val="accent2"/>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21" name="Text Placeholder 3">
            <a:extLst>
              <a:ext uri="{FF2B5EF4-FFF2-40B4-BE49-F238E27FC236}">
                <a16:creationId xmlns:a16="http://schemas.microsoft.com/office/drawing/2014/main" id="{70078EAE-661A-4C72-917B-F0225239F68A}"/>
              </a:ext>
            </a:extLst>
          </p:cNvPr>
          <p:cNvSpPr>
            <a:spLocks noGrp="1"/>
          </p:cNvSpPr>
          <p:nvPr>
            <p:ph type="body" sz="quarter" idx="20" hasCustomPrompt="1"/>
          </p:nvPr>
        </p:nvSpPr>
        <p:spPr>
          <a:xfrm>
            <a:off x="3579812" y="4111252"/>
            <a:ext cx="2315465" cy="1458912"/>
          </a:xfrm>
        </p:spPr>
        <p:txBody>
          <a:bodyPr/>
          <a:lstStyle>
            <a:lvl1pPr algn="ctr">
              <a:lnSpc>
                <a:spcPct val="100000"/>
              </a:lnSpc>
              <a:spcBef>
                <a:spcPts val="600"/>
              </a:spcBef>
              <a:defRPr sz="2400">
                <a:solidFill>
                  <a:schemeClr val="accent2"/>
                </a:solidFill>
              </a:defRPr>
            </a:lvl1pPr>
            <a:lvl2pPr marL="0" indent="0" algn="ctr">
              <a:lnSpc>
                <a:spcPct val="100000"/>
              </a:lnSpc>
              <a:spcBef>
                <a:spcPts val="600"/>
              </a:spcBef>
              <a:buFont typeface="Open Sans" panose="020B0606030504020204" pitchFamily="34" charset="0"/>
              <a:buChar char="​"/>
              <a:defRPr/>
            </a:lvl2pPr>
          </a:lstStyle>
          <a:p>
            <a:pPr lvl="0"/>
            <a:r>
              <a:rPr lang="en-US"/>
              <a:t>Click to add ocean text</a:t>
            </a:r>
          </a:p>
          <a:p>
            <a:pPr lvl="1"/>
            <a:r>
              <a:rPr lang="en-US"/>
              <a:t>Second level</a:t>
            </a:r>
          </a:p>
        </p:txBody>
      </p:sp>
      <p:sp>
        <p:nvSpPr>
          <p:cNvPr id="86" name="Oval 85">
            <a:extLst>
              <a:ext uri="{FF2B5EF4-FFF2-40B4-BE49-F238E27FC236}">
                <a16:creationId xmlns:a16="http://schemas.microsoft.com/office/drawing/2014/main" id="{5670C03F-6336-45E3-A9F4-0CD130D80D1B}"/>
              </a:ext>
              <a:ext uri="{C183D7F6-B498-43B3-948B-1728B52AA6E4}">
                <adec:decorative xmlns:adec="http://schemas.microsoft.com/office/drawing/2017/decorative" val="1"/>
              </a:ext>
            </a:extLst>
          </p:cNvPr>
          <p:cNvSpPr/>
          <p:nvPr userDrawn="1"/>
        </p:nvSpPr>
        <p:spPr bwMode="gray">
          <a:xfrm>
            <a:off x="6562100" y="1902616"/>
            <a:ext cx="1828959" cy="1828959"/>
          </a:xfrm>
          <a:prstGeom prst="ellipse">
            <a:avLst/>
          </a:prstGeom>
          <a:noFill/>
          <a:ln w="38100">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p>
        </p:txBody>
      </p:sp>
      <p:sp>
        <p:nvSpPr>
          <p:cNvPr id="17" name="Text Placeholder 3">
            <a:extLst>
              <a:ext uri="{FF2B5EF4-FFF2-40B4-BE49-F238E27FC236}">
                <a16:creationId xmlns:a16="http://schemas.microsoft.com/office/drawing/2014/main" id="{B929C10E-E999-6448-B83B-15393F372D8D}"/>
              </a:ext>
            </a:extLst>
          </p:cNvPr>
          <p:cNvSpPr>
            <a:spLocks noGrp="1"/>
          </p:cNvSpPr>
          <p:nvPr>
            <p:ph type="body" sz="quarter" idx="25" hasCustomPrompt="1"/>
          </p:nvPr>
        </p:nvSpPr>
        <p:spPr>
          <a:xfrm>
            <a:off x="6771419" y="2266837"/>
            <a:ext cx="1396669" cy="1100516"/>
          </a:xfrm>
        </p:spPr>
        <p:txBody>
          <a:bodyPr anchor="ctr" anchorCtr="0"/>
          <a:lstStyle>
            <a:lvl1pPr algn="ctr">
              <a:lnSpc>
                <a:spcPct val="100000"/>
              </a:lnSpc>
              <a:spcBef>
                <a:spcPts val="600"/>
              </a:spcBef>
              <a:defRPr sz="1800">
                <a:solidFill>
                  <a:schemeClr val="tx2"/>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22" name="Text Placeholder 3">
            <a:extLst>
              <a:ext uri="{FF2B5EF4-FFF2-40B4-BE49-F238E27FC236}">
                <a16:creationId xmlns:a16="http://schemas.microsoft.com/office/drawing/2014/main" id="{566D6B40-9CB0-4B56-A3E1-9A7F945F094A}"/>
              </a:ext>
            </a:extLst>
          </p:cNvPr>
          <p:cNvSpPr>
            <a:spLocks noGrp="1"/>
          </p:cNvSpPr>
          <p:nvPr>
            <p:ph type="body" sz="quarter" idx="21" hasCustomPrompt="1"/>
          </p:nvPr>
        </p:nvSpPr>
        <p:spPr>
          <a:xfrm>
            <a:off x="6323013" y="4111252"/>
            <a:ext cx="2286000" cy="1458912"/>
          </a:xfrm>
        </p:spPr>
        <p:txBody>
          <a:bodyPr/>
          <a:lstStyle>
            <a:lvl1pPr algn="ctr">
              <a:lnSpc>
                <a:spcPct val="100000"/>
              </a:lnSpc>
              <a:spcBef>
                <a:spcPts val="600"/>
              </a:spcBef>
              <a:defRPr sz="2400">
                <a:solidFill>
                  <a:schemeClr val="tx2"/>
                </a:solidFill>
              </a:defRPr>
            </a:lvl1pPr>
            <a:lvl2pPr marL="0" indent="0" algn="ctr">
              <a:lnSpc>
                <a:spcPct val="100000"/>
              </a:lnSpc>
              <a:spcBef>
                <a:spcPts val="600"/>
              </a:spcBef>
              <a:buFont typeface="Open Sans" panose="020B0606030504020204" pitchFamily="34" charset="0"/>
              <a:buChar char="​"/>
              <a:defRPr/>
            </a:lvl2pPr>
          </a:lstStyle>
          <a:p>
            <a:pPr lvl="0"/>
            <a:r>
              <a:rPr lang="en-US"/>
              <a:t>Click to add white text</a:t>
            </a:r>
          </a:p>
          <a:p>
            <a:pPr lvl="1"/>
            <a:r>
              <a:rPr lang="en-US"/>
              <a:t>Second level</a:t>
            </a:r>
          </a:p>
        </p:txBody>
      </p:sp>
      <p:sp>
        <p:nvSpPr>
          <p:cNvPr id="85" name="Oval 84">
            <a:extLst>
              <a:ext uri="{FF2B5EF4-FFF2-40B4-BE49-F238E27FC236}">
                <a16:creationId xmlns:a16="http://schemas.microsoft.com/office/drawing/2014/main" id="{3019BB56-AE7C-42CA-A8FF-432F4F176B8B}"/>
              </a:ext>
              <a:ext uri="{C183D7F6-B498-43B3-948B-1728B52AA6E4}">
                <adec:decorative xmlns:adec="http://schemas.microsoft.com/office/drawing/2017/decorative" val="1"/>
              </a:ext>
            </a:extLst>
          </p:cNvPr>
          <p:cNvSpPr/>
          <p:nvPr userDrawn="1"/>
        </p:nvSpPr>
        <p:spPr bwMode="gray">
          <a:xfrm>
            <a:off x="9302132" y="1902616"/>
            <a:ext cx="1828959" cy="1828959"/>
          </a:xfrm>
          <a:prstGeom prst="ellipse">
            <a:avLst/>
          </a:prstGeom>
          <a:noFill/>
          <a:ln w="38100">
            <a:solidFill>
              <a:schemeClr val="accent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8" name="Text Placeholder 3">
            <a:extLst>
              <a:ext uri="{FF2B5EF4-FFF2-40B4-BE49-F238E27FC236}">
                <a16:creationId xmlns:a16="http://schemas.microsoft.com/office/drawing/2014/main" id="{D25E4E86-64E5-D44B-B517-D2443908619C}"/>
              </a:ext>
            </a:extLst>
          </p:cNvPr>
          <p:cNvSpPr>
            <a:spLocks noGrp="1"/>
          </p:cNvSpPr>
          <p:nvPr>
            <p:ph type="body" sz="quarter" idx="26" hasCustomPrompt="1"/>
          </p:nvPr>
        </p:nvSpPr>
        <p:spPr>
          <a:xfrm>
            <a:off x="9523412" y="2266837"/>
            <a:ext cx="1396669" cy="1100516"/>
          </a:xfrm>
        </p:spPr>
        <p:txBody>
          <a:bodyPr anchor="ctr" anchorCtr="0"/>
          <a:lstStyle>
            <a:lvl1pPr algn="ctr">
              <a:lnSpc>
                <a:spcPct val="100000"/>
              </a:lnSpc>
              <a:spcBef>
                <a:spcPts val="600"/>
              </a:spcBef>
              <a:defRPr sz="1800">
                <a:solidFill>
                  <a:schemeClr val="accent3"/>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23" name="Text Placeholder 3">
            <a:extLst>
              <a:ext uri="{FF2B5EF4-FFF2-40B4-BE49-F238E27FC236}">
                <a16:creationId xmlns:a16="http://schemas.microsoft.com/office/drawing/2014/main" id="{16F5CA9C-E491-4F70-B6EE-A50641060112}"/>
              </a:ext>
            </a:extLst>
          </p:cNvPr>
          <p:cNvSpPr>
            <a:spLocks noGrp="1"/>
          </p:cNvSpPr>
          <p:nvPr>
            <p:ph type="body" sz="quarter" idx="22" hasCustomPrompt="1"/>
          </p:nvPr>
        </p:nvSpPr>
        <p:spPr>
          <a:xfrm>
            <a:off x="9066213" y="4111252"/>
            <a:ext cx="2286000" cy="1458912"/>
          </a:xfrm>
        </p:spPr>
        <p:txBody>
          <a:bodyPr/>
          <a:lstStyle>
            <a:lvl1pPr algn="ctr">
              <a:lnSpc>
                <a:spcPct val="100000"/>
              </a:lnSpc>
              <a:spcBef>
                <a:spcPts val="600"/>
              </a:spcBef>
              <a:defRPr sz="2400">
                <a:solidFill>
                  <a:schemeClr val="accent3"/>
                </a:solidFill>
              </a:defRPr>
            </a:lvl1pPr>
            <a:lvl2pPr marL="0" indent="0" algn="ctr">
              <a:lnSpc>
                <a:spcPct val="100000"/>
              </a:lnSpc>
              <a:spcBef>
                <a:spcPts val="600"/>
              </a:spcBef>
              <a:buFont typeface="Open Sans" panose="020B0606030504020204" pitchFamily="34" charset="0"/>
              <a:buChar char="​"/>
              <a:defRPr/>
            </a:lvl2pPr>
          </a:lstStyle>
          <a:p>
            <a:pPr lvl="0"/>
            <a:r>
              <a:rPr lang="en-US"/>
              <a:t>Click to add aqua text</a:t>
            </a:r>
          </a:p>
          <a:p>
            <a:pPr lvl="1"/>
            <a:r>
              <a:rPr lang="en-US"/>
              <a:t>Second level</a:t>
            </a:r>
          </a:p>
        </p:txBody>
      </p:sp>
      <p:sp>
        <p:nvSpPr>
          <p:cNvPr id="20" name="page number">
            <a:extLst>
              <a:ext uri="{FF2B5EF4-FFF2-40B4-BE49-F238E27FC236}">
                <a16:creationId xmlns:a16="http://schemas.microsoft.com/office/drawing/2014/main" id="{E4E18B39-4A06-FB42-805A-2D3F9657837B}"/>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409160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ive Icon">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BA8A47F-2243-412F-A1A8-FA8E3475F5E1}"/>
              </a:ext>
            </a:extLst>
          </p:cNvPr>
          <p:cNvSpPr>
            <a:spLocks noGrp="1"/>
          </p:cNvSpPr>
          <p:nvPr>
            <p:ph type="title" hasCustomPrompt="1"/>
          </p:nvPr>
        </p:nvSpPr>
        <p:spPr/>
        <p:txBody>
          <a:bodyPr/>
          <a:lstStyle>
            <a:lvl1pPr>
              <a:defRPr/>
            </a:lvl1pPr>
          </a:lstStyle>
          <a:p>
            <a:r>
              <a:rPr lang="en-US"/>
              <a:t>Five Icons with Text Descriptions</a:t>
            </a:r>
          </a:p>
        </p:txBody>
      </p:sp>
      <p:sp>
        <p:nvSpPr>
          <p:cNvPr id="16" name="Subtitle 2">
            <a:extLst>
              <a:ext uri="{FF2B5EF4-FFF2-40B4-BE49-F238E27FC236}">
                <a16:creationId xmlns:a16="http://schemas.microsoft.com/office/drawing/2014/main" id="{EEA64E97-C31D-49B1-B8E1-20E5F404F516}"/>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accent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22" name="Oval 21">
            <a:extLst>
              <a:ext uri="{FF2B5EF4-FFF2-40B4-BE49-F238E27FC236}">
                <a16:creationId xmlns:a16="http://schemas.microsoft.com/office/drawing/2014/main" id="{A1FDF9D3-5B68-4A75-97BF-2C5113CFAA66}"/>
              </a:ext>
              <a:ext uri="{C183D7F6-B498-43B3-948B-1728B52AA6E4}">
                <adec:decorative xmlns:adec="http://schemas.microsoft.com/office/drawing/2017/decorative" val="1"/>
              </a:ext>
            </a:extLst>
          </p:cNvPr>
          <p:cNvSpPr/>
          <p:nvPr userDrawn="1"/>
        </p:nvSpPr>
        <p:spPr bwMode="gray">
          <a:xfrm>
            <a:off x="609800" y="1932783"/>
            <a:ext cx="1828959" cy="1828959"/>
          </a:xfrm>
          <a:prstGeom prst="ellipse">
            <a:avLst/>
          </a:prstGeom>
          <a:noFill/>
          <a:ln w="38100">
            <a:solidFill>
              <a:schemeClr val="accent4"/>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4"/>
              </a:solidFill>
            </a:endParaRPr>
          </a:p>
        </p:txBody>
      </p:sp>
      <p:sp>
        <p:nvSpPr>
          <p:cNvPr id="15" name="Text Placeholder 3">
            <a:extLst>
              <a:ext uri="{FF2B5EF4-FFF2-40B4-BE49-F238E27FC236}">
                <a16:creationId xmlns:a16="http://schemas.microsoft.com/office/drawing/2014/main" id="{BAD41E7E-8905-B04C-9B6A-05BDEF37DB9F}"/>
              </a:ext>
            </a:extLst>
          </p:cNvPr>
          <p:cNvSpPr>
            <a:spLocks noGrp="1"/>
          </p:cNvSpPr>
          <p:nvPr>
            <p:ph type="body" sz="quarter" idx="24" hasCustomPrompt="1"/>
          </p:nvPr>
        </p:nvSpPr>
        <p:spPr>
          <a:xfrm>
            <a:off x="798918" y="2297004"/>
            <a:ext cx="1396669" cy="1100516"/>
          </a:xfrm>
        </p:spPr>
        <p:txBody>
          <a:bodyPr anchor="ctr" anchorCtr="0"/>
          <a:lstStyle>
            <a:lvl1pPr algn="ctr">
              <a:lnSpc>
                <a:spcPct val="100000"/>
              </a:lnSpc>
              <a:spcBef>
                <a:spcPts val="600"/>
              </a:spcBef>
              <a:defRPr sz="1800">
                <a:solidFill>
                  <a:schemeClr val="accent4"/>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17" name="Text Placeholder 3">
            <a:extLst>
              <a:ext uri="{FF2B5EF4-FFF2-40B4-BE49-F238E27FC236}">
                <a16:creationId xmlns:a16="http://schemas.microsoft.com/office/drawing/2014/main" id="{2E201879-B985-4ADE-8AD6-6C3E14CE0AFE}"/>
              </a:ext>
            </a:extLst>
          </p:cNvPr>
          <p:cNvSpPr>
            <a:spLocks noGrp="1"/>
          </p:cNvSpPr>
          <p:nvPr>
            <p:ph type="body" sz="quarter" idx="19" hasCustomPrompt="1"/>
          </p:nvPr>
        </p:nvSpPr>
        <p:spPr>
          <a:xfrm>
            <a:off x="610850" y="4150993"/>
            <a:ext cx="1828800" cy="1458912"/>
          </a:xfrm>
        </p:spPr>
        <p:txBody>
          <a:bodyPr/>
          <a:lstStyle>
            <a:lvl1pPr algn="ctr">
              <a:lnSpc>
                <a:spcPct val="100000"/>
              </a:lnSpc>
              <a:spcBef>
                <a:spcPts val="600"/>
              </a:spcBef>
              <a:defRPr sz="2000">
                <a:solidFill>
                  <a:schemeClr val="accent4"/>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add leaf text</a:t>
            </a:r>
          </a:p>
          <a:p>
            <a:pPr lvl="1"/>
            <a:r>
              <a:rPr lang="en-US"/>
              <a:t>Second level</a:t>
            </a:r>
          </a:p>
        </p:txBody>
      </p:sp>
      <p:sp>
        <p:nvSpPr>
          <p:cNvPr id="25" name="Oval 24">
            <a:extLst>
              <a:ext uri="{FF2B5EF4-FFF2-40B4-BE49-F238E27FC236}">
                <a16:creationId xmlns:a16="http://schemas.microsoft.com/office/drawing/2014/main" id="{AF79E162-3D8F-4829-A4AD-02A03597B11A}"/>
              </a:ext>
              <a:ext uri="{C183D7F6-B498-43B3-948B-1728B52AA6E4}">
                <adec:decorative xmlns:adec="http://schemas.microsoft.com/office/drawing/2017/decorative" val="1"/>
              </a:ext>
            </a:extLst>
          </p:cNvPr>
          <p:cNvSpPr/>
          <p:nvPr userDrawn="1"/>
        </p:nvSpPr>
        <p:spPr bwMode="gray">
          <a:xfrm>
            <a:off x="2892452" y="1932783"/>
            <a:ext cx="1828959" cy="1828959"/>
          </a:xfrm>
          <a:prstGeom prst="ellipse">
            <a:avLst/>
          </a:prstGeom>
          <a:noFill/>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p>
        </p:txBody>
      </p:sp>
      <p:sp>
        <p:nvSpPr>
          <p:cNvPr id="18" name="Text Placeholder 3">
            <a:extLst>
              <a:ext uri="{FF2B5EF4-FFF2-40B4-BE49-F238E27FC236}">
                <a16:creationId xmlns:a16="http://schemas.microsoft.com/office/drawing/2014/main" id="{F11C99DE-BC62-784D-A938-16C26E2DDCAE}"/>
              </a:ext>
            </a:extLst>
          </p:cNvPr>
          <p:cNvSpPr>
            <a:spLocks noGrp="1"/>
          </p:cNvSpPr>
          <p:nvPr>
            <p:ph type="body" sz="quarter" idx="25" hasCustomPrompt="1"/>
          </p:nvPr>
        </p:nvSpPr>
        <p:spPr>
          <a:xfrm>
            <a:off x="3096234" y="2297004"/>
            <a:ext cx="1396669" cy="1100516"/>
          </a:xfrm>
        </p:spPr>
        <p:txBody>
          <a:bodyPr anchor="ctr" anchorCtr="0"/>
          <a:lstStyle>
            <a:lvl1pPr algn="ctr">
              <a:lnSpc>
                <a:spcPct val="100000"/>
              </a:lnSpc>
              <a:spcBef>
                <a:spcPts val="600"/>
              </a:spcBef>
              <a:defRPr sz="1800">
                <a:solidFill>
                  <a:schemeClr val="accent2"/>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28" name="Text Placeholder 3">
            <a:extLst>
              <a:ext uri="{FF2B5EF4-FFF2-40B4-BE49-F238E27FC236}">
                <a16:creationId xmlns:a16="http://schemas.microsoft.com/office/drawing/2014/main" id="{9495BAAB-E860-4075-9DA3-ABA7C32D235E}"/>
              </a:ext>
            </a:extLst>
          </p:cNvPr>
          <p:cNvSpPr>
            <a:spLocks noGrp="1"/>
          </p:cNvSpPr>
          <p:nvPr>
            <p:ph type="body" sz="quarter" idx="20" hasCustomPrompt="1"/>
          </p:nvPr>
        </p:nvSpPr>
        <p:spPr>
          <a:xfrm>
            <a:off x="2894013" y="4150993"/>
            <a:ext cx="1828800" cy="1458912"/>
          </a:xfrm>
        </p:spPr>
        <p:txBody>
          <a:bodyPr/>
          <a:lstStyle>
            <a:lvl1pPr algn="ctr">
              <a:lnSpc>
                <a:spcPct val="100000"/>
              </a:lnSpc>
              <a:spcBef>
                <a:spcPts val="600"/>
              </a:spcBef>
              <a:defRPr sz="2000">
                <a:solidFill>
                  <a:schemeClr val="accent2"/>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add ocean text</a:t>
            </a:r>
          </a:p>
          <a:p>
            <a:pPr lvl="1"/>
            <a:r>
              <a:rPr lang="en-US"/>
              <a:t>Second level</a:t>
            </a:r>
          </a:p>
        </p:txBody>
      </p:sp>
      <p:sp>
        <p:nvSpPr>
          <p:cNvPr id="24" name="Oval 23">
            <a:extLst>
              <a:ext uri="{FF2B5EF4-FFF2-40B4-BE49-F238E27FC236}">
                <a16:creationId xmlns:a16="http://schemas.microsoft.com/office/drawing/2014/main" id="{C551C90A-573F-4E4A-9359-5C7B0F546BF9}"/>
              </a:ext>
              <a:ext uri="{C183D7F6-B498-43B3-948B-1728B52AA6E4}">
                <adec:decorative xmlns:adec="http://schemas.microsoft.com/office/drawing/2017/decorative" val="1"/>
              </a:ext>
            </a:extLst>
          </p:cNvPr>
          <p:cNvSpPr/>
          <p:nvPr userDrawn="1"/>
        </p:nvSpPr>
        <p:spPr bwMode="gray">
          <a:xfrm>
            <a:off x="5201380" y="1932783"/>
            <a:ext cx="1828959" cy="1828959"/>
          </a:xfrm>
          <a:prstGeom prst="ellipse">
            <a:avLst/>
          </a:prstGeom>
          <a:noFill/>
          <a:ln w="38100">
            <a:solidFill>
              <a:schemeClr val="tx2"/>
            </a:solidFill>
          </a:ln>
          <a:effectLst/>
        </p:spPr>
        <p:txBody>
          <a:bodyPr vert="horz" wrap="square" lIns="0" tIns="0" rIns="0" bIns="0" numCol="1" anchor="ctr" anchorCtr="0" compatLnSpc="1">
            <a:prstTxWarp prst="textNoShape">
              <a:avLst/>
            </a:prstTxWarp>
          </a:bodyPr>
          <a:lstStyle/>
          <a:p>
            <a:pPr lvl="0" algn="ctr"/>
            <a:endParaRPr lang="en-US">
              <a:solidFill>
                <a:schemeClr val="tx2"/>
              </a:solidFill>
            </a:endParaRPr>
          </a:p>
        </p:txBody>
      </p:sp>
      <p:sp>
        <p:nvSpPr>
          <p:cNvPr id="19" name="Text Placeholder 3">
            <a:extLst>
              <a:ext uri="{FF2B5EF4-FFF2-40B4-BE49-F238E27FC236}">
                <a16:creationId xmlns:a16="http://schemas.microsoft.com/office/drawing/2014/main" id="{73C8FABB-DC1B-D34E-A09B-DCE3178EF659}"/>
              </a:ext>
            </a:extLst>
          </p:cNvPr>
          <p:cNvSpPr>
            <a:spLocks noGrp="1"/>
          </p:cNvSpPr>
          <p:nvPr>
            <p:ph type="body" sz="quarter" idx="26" hasCustomPrompt="1"/>
          </p:nvPr>
        </p:nvSpPr>
        <p:spPr>
          <a:xfrm>
            <a:off x="5426195" y="2297004"/>
            <a:ext cx="1396669" cy="1100516"/>
          </a:xfrm>
        </p:spPr>
        <p:txBody>
          <a:bodyPr anchor="ctr" anchorCtr="0"/>
          <a:lstStyle>
            <a:lvl1pPr algn="ctr">
              <a:lnSpc>
                <a:spcPct val="100000"/>
              </a:lnSpc>
              <a:spcBef>
                <a:spcPts val="600"/>
              </a:spcBef>
              <a:defRPr sz="1800">
                <a:solidFill>
                  <a:schemeClr val="tx2"/>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29" name="Text Placeholder 3">
            <a:extLst>
              <a:ext uri="{FF2B5EF4-FFF2-40B4-BE49-F238E27FC236}">
                <a16:creationId xmlns:a16="http://schemas.microsoft.com/office/drawing/2014/main" id="{62D3946B-F2F1-42AF-8E89-00761A7745D4}"/>
              </a:ext>
            </a:extLst>
          </p:cNvPr>
          <p:cNvSpPr>
            <a:spLocks noGrp="1"/>
          </p:cNvSpPr>
          <p:nvPr>
            <p:ph type="body" sz="quarter" idx="21" hasCustomPrompt="1"/>
          </p:nvPr>
        </p:nvSpPr>
        <p:spPr>
          <a:xfrm>
            <a:off x="5185093" y="4150993"/>
            <a:ext cx="1828800" cy="1458912"/>
          </a:xfrm>
        </p:spPr>
        <p:txBody>
          <a:bodyPr/>
          <a:lstStyle>
            <a:lvl1pPr algn="ctr">
              <a:lnSpc>
                <a:spcPct val="100000"/>
              </a:lnSpc>
              <a:spcBef>
                <a:spcPts val="600"/>
              </a:spcBef>
              <a:defRPr sz="2000">
                <a:solidFill>
                  <a:schemeClr val="tx2"/>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add white text</a:t>
            </a:r>
          </a:p>
          <a:p>
            <a:pPr lvl="1"/>
            <a:r>
              <a:rPr lang="en-US"/>
              <a:t>Second level</a:t>
            </a:r>
          </a:p>
        </p:txBody>
      </p:sp>
      <p:sp>
        <p:nvSpPr>
          <p:cNvPr id="93" name="Oval 92">
            <a:extLst>
              <a:ext uri="{FF2B5EF4-FFF2-40B4-BE49-F238E27FC236}">
                <a16:creationId xmlns:a16="http://schemas.microsoft.com/office/drawing/2014/main" id="{026B9B36-08E7-4664-970C-13123F24C793}"/>
              </a:ext>
              <a:ext uri="{C183D7F6-B498-43B3-948B-1728B52AA6E4}">
                <adec:decorative xmlns:adec="http://schemas.microsoft.com/office/drawing/2017/decorative" val="1"/>
              </a:ext>
            </a:extLst>
          </p:cNvPr>
          <p:cNvSpPr/>
          <p:nvPr userDrawn="1"/>
        </p:nvSpPr>
        <p:spPr bwMode="gray">
          <a:xfrm>
            <a:off x="7464921" y="1932783"/>
            <a:ext cx="1828959" cy="1828959"/>
          </a:xfrm>
          <a:prstGeom prst="ellipse">
            <a:avLst/>
          </a:prstGeom>
          <a:noFill/>
          <a:ln w="38100">
            <a:solidFill>
              <a:schemeClr val="accent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solidFill>
                <a:schemeClr val="lt1"/>
              </a:solidFill>
            </a:endParaRPr>
          </a:p>
        </p:txBody>
      </p:sp>
      <p:sp>
        <p:nvSpPr>
          <p:cNvPr id="20" name="Text Placeholder 3">
            <a:extLst>
              <a:ext uri="{FF2B5EF4-FFF2-40B4-BE49-F238E27FC236}">
                <a16:creationId xmlns:a16="http://schemas.microsoft.com/office/drawing/2014/main" id="{B76B8D73-5097-D141-826F-65DB7FEFD364}"/>
              </a:ext>
            </a:extLst>
          </p:cNvPr>
          <p:cNvSpPr>
            <a:spLocks noGrp="1"/>
          </p:cNvSpPr>
          <p:nvPr>
            <p:ph type="body" sz="quarter" idx="27" hasCustomPrompt="1"/>
          </p:nvPr>
        </p:nvSpPr>
        <p:spPr>
          <a:xfrm>
            <a:off x="7668234" y="2297004"/>
            <a:ext cx="1396669" cy="1100516"/>
          </a:xfrm>
        </p:spPr>
        <p:txBody>
          <a:bodyPr anchor="ctr" anchorCtr="0"/>
          <a:lstStyle>
            <a:lvl1pPr algn="ctr">
              <a:lnSpc>
                <a:spcPct val="100000"/>
              </a:lnSpc>
              <a:spcBef>
                <a:spcPts val="600"/>
              </a:spcBef>
              <a:defRPr sz="1800">
                <a:solidFill>
                  <a:schemeClr val="accent3"/>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30" name="Text Placeholder 3">
            <a:extLst>
              <a:ext uri="{FF2B5EF4-FFF2-40B4-BE49-F238E27FC236}">
                <a16:creationId xmlns:a16="http://schemas.microsoft.com/office/drawing/2014/main" id="{22F84664-2E68-46AE-AE2C-E8D2B6C9A1DD}"/>
              </a:ext>
            </a:extLst>
          </p:cNvPr>
          <p:cNvSpPr>
            <a:spLocks noGrp="1"/>
          </p:cNvSpPr>
          <p:nvPr>
            <p:ph type="body" sz="quarter" idx="22" hasCustomPrompt="1"/>
          </p:nvPr>
        </p:nvSpPr>
        <p:spPr>
          <a:xfrm>
            <a:off x="7470001" y="4150993"/>
            <a:ext cx="1828800" cy="1458912"/>
          </a:xfrm>
        </p:spPr>
        <p:txBody>
          <a:bodyPr/>
          <a:lstStyle>
            <a:lvl1pPr algn="ctr">
              <a:lnSpc>
                <a:spcPct val="100000"/>
              </a:lnSpc>
              <a:spcBef>
                <a:spcPts val="600"/>
              </a:spcBef>
              <a:defRPr sz="2000">
                <a:solidFill>
                  <a:schemeClr val="accent3"/>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add aqua text</a:t>
            </a:r>
          </a:p>
          <a:p>
            <a:pPr lvl="1"/>
            <a:r>
              <a:rPr lang="en-US"/>
              <a:t>Second level</a:t>
            </a:r>
          </a:p>
        </p:txBody>
      </p:sp>
      <p:sp>
        <p:nvSpPr>
          <p:cNvPr id="23" name="Oval 22">
            <a:extLst>
              <a:ext uri="{FF2B5EF4-FFF2-40B4-BE49-F238E27FC236}">
                <a16:creationId xmlns:a16="http://schemas.microsoft.com/office/drawing/2014/main" id="{7EAB1992-E472-4489-8A4E-A8FE45DE10CF}"/>
              </a:ext>
              <a:ext uri="{C183D7F6-B498-43B3-948B-1728B52AA6E4}">
                <adec:decorative xmlns:adec="http://schemas.microsoft.com/office/drawing/2017/decorative" val="1"/>
              </a:ext>
            </a:extLst>
          </p:cNvPr>
          <p:cNvSpPr/>
          <p:nvPr userDrawn="1"/>
        </p:nvSpPr>
        <p:spPr bwMode="gray">
          <a:xfrm>
            <a:off x="9744473" y="1932783"/>
            <a:ext cx="1828959" cy="1828959"/>
          </a:xfrm>
          <a:prstGeom prst="ellipse">
            <a:avLst/>
          </a:prstGeom>
          <a:noFill/>
          <a:ln w="38100">
            <a:solidFill>
              <a:schemeClr val="bg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6"/>
              </a:solidFill>
            </a:endParaRPr>
          </a:p>
        </p:txBody>
      </p:sp>
      <p:sp>
        <p:nvSpPr>
          <p:cNvPr id="21" name="Text Placeholder 3">
            <a:extLst>
              <a:ext uri="{FF2B5EF4-FFF2-40B4-BE49-F238E27FC236}">
                <a16:creationId xmlns:a16="http://schemas.microsoft.com/office/drawing/2014/main" id="{34FEF575-565F-CB40-8C58-C3C72507BF56}"/>
              </a:ext>
            </a:extLst>
          </p:cNvPr>
          <p:cNvSpPr>
            <a:spLocks noGrp="1"/>
          </p:cNvSpPr>
          <p:nvPr>
            <p:ph type="body" sz="quarter" idx="28" hasCustomPrompt="1"/>
          </p:nvPr>
        </p:nvSpPr>
        <p:spPr>
          <a:xfrm>
            <a:off x="9980612" y="2297004"/>
            <a:ext cx="1396669" cy="1100516"/>
          </a:xfrm>
        </p:spPr>
        <p:txBody>
          <a:bodyPr anchor="ctr" anchorCtr="0"/>
          <a:lstStyle>
            <a:lvl1pPr algn="ctr">
              <a:lnSpc>
                <a:spcPct val="100000"/>
              </a:lnSpc>
              <a:spcBef>
                <a:spcPts val="600"/>
              </a:spcBef>
              <a:defRPr sz="1800">
                <a:solidFill>
                  <a:schemeClr val="bg2"/>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32" name="Text Placeholder 3">
            <a:extLst>
              <a:ext uri="{FF2B5EF4-FFF2-40B4-BE49-F238E27FC236}">
                <a16:creationId xmlns:a16="http://schemas.microsoft.com/office/drawing/2014/main" id="{CDC9B65E-8BAA-4676-9F32-44EC3772D342}"/>
              </a:ext>
            </a:extLst>
          </p:cNvPr>
          <p:cNvSpPr>
            <a:spLocks noGrp="1"/>
          </p:cNvSpPr>
          <p:nvPr>
            <p:ph type="body" sz="quarter" idx="23" hasCustomPrompt="1"/>
          </p:nvPr>
        </p:nvSpPr>
        <p:spPr>
          <a:xfrm>
            <a:off x="9752013" y="4150993"/>
            <a:ext cx="1828800" cy="1458912"/>
          </a:xfrm>
        </p:spPr>
        <p:txBody>
          <a:bodyPr/>
          <a:lstStyle>
            <a:lvl1pPr algn="ctr">
              <a:lnSpc>
                <a:spcPct val="100000"/>
              </a:lnSpc>
              <a:spcBef>
                <a:spcPts val="600"/>
              </a:spcBef>
              <a:defRPr sz="2000">
                <a:solidFill>
                  <a:schemeClr val="bg2"/>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add gray text</a:t>
            </a:r>
          </a:p>
          <a:p>
            <a:pPr lvl="1"/>
            <a:r>
              <a:rPr lang="en-US"/>
              <a:t>Second level</a:t>
            </a:r>
          </a:p>
        </p:txBody>
      </p:sp>
      <p:sp>
        <p:nvSpPr>
          <p:cNvPr id="27" name="page number">
            <a:extLst>
              <a:ext uri="{FF2B5EF4-FFF2-40B4-BE49-F238E27FC236}">
                <a16:creationId xmlns:a16="http://schemas.microsoft.com/office/drawing/2014/main" id="{1B9E6434-F32D-8B4E-B5D7-0D27622499C2}"/>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69487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Five Numbere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BA8A47F-2243-412F-A1A8-FA8E3475F5E1}"/>
              </a:ext>
            </a:extLst>
          </p:cNvPr>
          <p:cNvSpPr>
            <a:spLocks noGrp="1"/>
          </p:cNvSpPr>
          <p:nvPr>
            <p:ph type="title" hasCustomPrompt="1"/>
          </p:nvPr>
        </p:nvSpPr>
        <p:spPr/>
        <p:txBody>
          <a:bodyPr/>
          <a:lstStyle>
            <a:lvl1pPr>
              <a:defRPr/>
            </a:lvl1pPr>
          </a:lstStyle>
          <a:p>
            <a:r>
              <a:rPr lang="en-US"/>
              <a:t>Five Column Text with Number Icons Click to Add Title</a:t>
            </a:r>
          </a:p>
        </p:txBody>
      </p:sp>
      <p:sp>
        <p:nvSpPr>
          <p:cNvPr id="16" name="Subtitle 2">
            <a:extLst>
              <a:ext uri="{FF2B5EF4-FFF2-40B4-BE49-F238E27FC236}">
                <a16:creationId xmlns:a16="http://schemas.microsoft.com/office/drawing/2014/main" id="{EEA64E97-C31D-49B1-B8E1-20E5F404F516}"/>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accent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cxnSp>
        <p:nvCxnSpPr>
          <p:cNvPr id="15" name="Straight Connector 14">
            <a:extLst>
              <a:ext uri="{FF2B5EF4-FFF2-40B4-BE49-F238E27FC236}">
                <a16:creationId xmlns:a16="http://schemas.microsoft.com/office/drawing/2014/main" id="{182EA033-41AE-6148-A260-889FF59E41C9}"/>
              </a:ext>
            </a:extLst>
          </p:cNvPr>
          <p:cNvCxnSpPr/>
          <p:nvPr userDrawn="1"/>
        </p:nvCxnSpPr>
        <p:spPr bwMode="gray">
          <a:xfrm>
            <a:off x="598206" y="2512464"/>
            <a:ext cx="1828800" cy="0"/>
          </a:xfrm>
          <a:prstGeom prst="line">
            <a:avLst/>
          </a:prstGeom>
          <a:ln w="25400">
            <a:solidFill>
              <a:schemeClr val="accent4"/>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7" name="Text Placeholder 3">
            <a:extLst>
              <a:ext uri="{FF2B5EF4-FFF2-40B4-BE49-F238E27FC236}">
                <a16:creationId xmlns:a16="http://schemas.microsoft.com/office/drawing/2014/main" id="{2E201879-B985-4ADE-8AD6-6C3E14CE0AFE}"/>
              </a:ext>
            </a:extLst>
          </p:cNvPr>
          <p:cNvSpPr>
            <a:spLocks noGrp="1"/>
          </p:cNvSpPr>
          <p:nvPr>
            <p:ph type="body" sz="quarter" idx="19" hasCustomPrompt="1"/>
          </p:nvPr>
        </p:nvSpPr>
        <p:spPr>
          <a:xfrm>
            <a:off x="610850" y="2535457"/>
            <a:ext cx="1828800" cy="2871263"/>
          </a:xfrm>
          <a:solidFill>
            <a:srgbClr val="05142E"/>
          </a:solidFill>
          <a:ln>
            <a:noFill/>
          </a:ln>
        </p:spPr>
        <p:txBody>
          <a:bodyPr tIns="365760"/>
          <a:lstStyle>
            <a:lvl1pPr algn="ctr">
              <a:lnSpc>
                <a:spcPct val="100000"/>
              </a:lnSpc>
              <a:spcBef>
                <a:spcPts val="600"/>
              </a:spcBef>
              <a:buNone/>
              <a:defRPr sz="2000">
                <a:solidFill>
                  <a:schemeClr val="accent4"/>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add leaf text</a:t>
            </a:r>
          </a:p>
          <a:p>
            <a:pPr lvl="1"/>
            <a:r>
              <a:rPr lang="en-US"/>
              <a:t>Second level</a:t>
            </a:r>
          </a:p>
        </p:txBody>
      </p:sp>
      <p:sp>
        <p:nvSpPr>
          <p:cNvPr id="22" name="Oval 21">
            <a:extLst>
              <a:ext uri="{FF2B5EF4-FFF2-40B4-BE49-F238E27FC236}">
                <a16:creationId xmlns:a16="http://schemas.microsoft.com/office/drawing/2014/main" id="{3872F337-DAFB-C248-B8D4-A292B681A6C9}"/>
              </a:ext>
              <a:ext uri="{C183D7F6-B498-43B3-948B-1728B52AA6E4}">
                <adec:decorative xmlns:adec="http://schemas.microsoft.com/office/drawing/2017/decorative" val="1"/>
              </a:ext>
            </a:extLst>
          </p:cNvPr>
          <p:cNvSpPr/>
          <p:nvPr userDrawn="1"/>
        </p:nvSpPr>
        <p:spPr bwMode="gray">
          <a:xfrm>
            <a:off x="1131007" y="2006791"/>
            <a:ext cx="788487" cy="788487"/>
          </a:xfrm>
          <a:prstGeom prst="ellipse">
            <a:avLst/>
          </a:prstGeom>
          <a:solidFill>
            <a:schemeClr val="bg1"/>
          </a:solidFill>
          <a:ln w="25400">
            <a:solidFill>
              <a:schemeClr val="accent4"/>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chemeClr val="accent4"/>
                </a:solidFill>
              </a:rPr>
              <a:t>1</a:t>
            </a:r>
          </a:p>
        </p:txBody>
      </p:sp>
      <p:cxnSp>
        <p:nvCxnSpPr>
          <p:cNvPr id="18" name="Straight Connector 17">
            <a:extLst>
              <a:ext uri="{FF2B5EF4-FFF2-40B4-BE49-F238E27FC236}">
                <a16:creationId xmlns:a16="http://schemas.microsoft.com/office/drawing/2014/main" id="{903341DC-DE80-5E4C-A4C9-C984D7074760}"/>
              </a:ext>
            </a:extLst>
          </p:cNvPr>
          <p:cNvCxnSpPr/>
          <p:nvPr userDrawn="1"/>
        </p:nvCxnSpPr>
        <p:spPr bwMode="gray">
          <a:xfrm>
            <a:off x="2894012" y="2512464"/>
            <a:ext cx="1828800" cy="0"/>
          </a:xfrm>
          <a:prstGeom prst="line">
            <a:avLst/>
          </a:prstGeom>
          <a:ln w="25400">
            <a:solidFill>
              <a:schemeClr val="accent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8" name="Text Placeholder 3">
            <a:extLst>
              <a:ext uri="{FF2B5EF4-FFF2-40B4-BE49-F238E27FC236}">
                <a16:creationId xmlns:a16="http://schemas.microsoft.com/office/drawing/2014/main" id="{9495BAAB-E860-4075-9DA3-ABA7C32D235E}"/>
              </a:ext>
            </a:extLst>
          </p:cNvPr>
          <p:cNvSpPr>
            <a:spLocks noGrp="1"/>
          </p:cNvSpPr>
          <p:nvPr>
            <p:ph type="body" sz="quarter" idx="20" hasCustomPrompt="1"/>
          </p:nvPr>
        </p:nvSpPr>
        <p:spPr>
          <a:xfrm>
            <a:off x="2894013" y="2535457"/>
            <a:ext cx="1828800" cy="2871263"/>
          </a:xfrm>
          <a:solidFill>
            <a:srgbClr val="05142E"/>
          </a:solidFill>
          <a:ln>
            <a:noFill/>
          </a:ln>
        </p:spPr>
        <p:txBody>
          <a:bodyPr tIns="365760"/>
          <a:lstStyle>
            <a:lvl1pPr algn="ctr">
              <a:lnSpc>
                <a:spcPct val="100000"/>
              </a:lnSpc>
              <a:spcBef>
                <a:spcPts val="600"/>
              </a:spcBef>
              <a:defRPr sz="2000">
                <a:solidFill>
                  <a:schemeClr val="accent2"/>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add ocean text</a:t>
            </a:r>
          </a:p>
          <a:p>
            <a:pPr lvl="1"/>
            <a:r>
              <a:rPr lang="en-US"/>
              <a:t>Second level</a:t>
            </a:r>
          </a:p>
        </p:txBody>
      </p:sp>
      <p:sp>
        <p:nvSpPr>
          <p:cNvPr id="23" name="Oval 22">
            <a:extLst>
              <a:ext uri="{FF2B5EF4-FFF2-40B4-BE49-F238E27FC236}">
                <a16:creationId xmlns:a16="http://schemas.microsoft.com/office/drawing/2014/main" id="{0EFB571C-70E3-EC48-BF11-C8EFA810305C}"/>
              </a:ext>
              <a:ext uri="{C183D7F6-B498-43B3-948B-1728B52AA6E4}">
                <adec:decorative xmlns:adec="http://schemas.microsoft.com/office/drawing/2017/decorative" val="1"/>
              </a:ext>
            </a:extLst>
          </p:cNvPr>
          <p:cNvSpPr/>
          <p:nvPr userDrawn="1"/>
        </p:nvSpPr>
        <p:spPr bwMode="gray">
          <a:xfrm>
            <a:off x="3414170" y="2006791"/>
            <a:ext cx="788487" cy="788487"/>
          </a:xfrm>
          <a:prstGeom prst="ellipse">
            <a:avLst/>
          </a:prstGeom>
          <a:solidFill>
            <a:schemeClr val="bg1"/>
          </a:solidFill>
          <a:ln w="2540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r>
              <a:rPr lang="en-US">
                <a:solidFill>
                  <a:schemeClr val="accent2"/>
                </a:solidFill>
              </a:rPr>
              <a:t>2</a:t>
            </a:r>
          </a:p>
        </p:txBody>
      </p:sp>
      <p:cxnSp>
        <p:nvCxnSpPr>
          <p:cNvPr id="19" name="Straight Connector 18">
            <a:extLst>
              <a:ext uri="{FF2B5EF4-FFF2-40B4-BE49-F238E27FC236}">
                <a16:creationId xmlns:a16="http://schemas.microsoft.com/office/drawing/2014/main" id="{662FF207-1B75-1940-91E1-2692254C727F}"/>
              </a:ext>
            </a:extLst>
          </p:cNvPr>
          <p:cNvCxnSpPr/>
          <p:nvPr userDrawn="1"/>
        </p:nvCxnSpPr>
        <p:spPr bwMode="gray">
          <a:xfrm>
            <a:off x="5180012" y="2512464"/>
            <a:ext cx="1828800" cy="0"/>
          </a:xfrm>
          <a:prstGeom prst="line">
            <a:avLst/>
          </a:prstGeom>
          <a:ln w="25400">
            <a:solidFill>
              <a:schemeClr val="tx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9" name="Text Placeholder 3">
            <a:extLst>
              <a:ext uri="{FF2B5EF4-FFF2-40B4-BE49-F238E27FC236}">
                <a16:creationId xmlns:a16="http://schemas.microsoft.com/office/drawing/2014/main" id="{62D3946B-F2F1-42AF-8E89-00761A7745D4}"/>
              </a:ext>
            </a:extLst>
          </p:cNvPr>
          <p:cNvSpPr>
            <a:spLocks noGrp="1"/>
          </p:cNvSpPr>
          <p:nvPr>
            <p:ph type="body" sz="quarter" idx="21" hasCustomPrompt="1"/>
          </p:nvPr>
        </p:nvSpPr>
        <p:spPr>
          <a:xfrm>
            <a:off x="5185093" y="2535457"/>
            <a:ext cx="1828800" cy="2871263"/>
          </a:xfrm>
          <a:solidFill>
            <a:srgbClr val="05142E"/>
          </a:solidFill>
          <a:ln>
            <a:noFill/>
          </a:ln>
        </p:spPr>
        <p:txBody>
          <a:bodyPr tIns="365760"/>
          <a:lstStyle>
            <a:lvl1pPr algn="ctr">
              <a:lnSpc>
                <a:spcPct val="100000"/>
              </a:lnSpc>
              <a:spcBef>
                <a:spcPts val="600"/>
              </a:spcBef>
              <a:buNone/>
              <a:defRPr sz="2000">
                <a:solidFill>
                  <a:schemeClr val="tx2"/>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add white text</a:t>
            </a:r>
          </a:p>
          <a:p>
            <a:pPr lvl="1"/>
            <a:r>
              <a:rPr lang="en-US"/>
              <a:t>Second level</a:t>
            </a:r>
          </a:p>
        </p:txBody>
      </p:sp>
      <p:sp>
        <p:nvSpPr>
          <p:cNvPr id="24" name="Oval 23">
            <a:extLst>
              <a:ext uri="{FF2B5EF4-FFF2-40B4-BE49-F238E27FC236}">
                <a16:creationId xmlns:a16="http://schemas.microsoft.com/office/drawing/2014/main" id="{49AE0FA4-57D5-F644-910B-BB72CE925DC9}"/>
              </a:ext>
              <a:ext uri="{C183D7F6-B498-43B3-948B-1728B52AA6E4}">
                <adec:decorative xmlns:adec="http://schemas.microsoft.com/office/drawing/2017/decorative" val="1"/>
              </a:ext>
            </a:extLst>
          </p:cNvPr>
          <p:cNvSpPr/>
          <p:nvPr userDrawn="1"/>
        </p:nvSpPr>
        <p:spPr bwMode="gray">
          <a:xfrm>
            <a:off x="5705250" y="2006791"/>
            <a:ext cx="788487" cy="788487"/>
          </a:xfrm>
          <a:prstGeom prst="ellipse">
            <a:avLst/>
          </a:prstGeom>
          <a:solidFill>
            <a:schemeClr val="bg1"/>
          </a:solidFill>
          <a:ln w="25400">
            <a:solidFill>
              <a:schemeClr val="tx2"/>
            </a:solidFill>
          </a:ln>
          <a:effectLst/>
        </p:spPr>
        <p:txBody>
          <a:bodyPr vert="horz" wrap="square" lIns="0" tIns="0" rIns="0" bIns="0" numCol="1" anchor="ctr" anchorCtr="0" compatLnSpc="1">
            <a:prstTxWarp prst="textNoShape">
              <a:avLst/>
            </a:prstTxWarp>
          </a:bodyPr>
          <a:lstStyle/>
          <a:p>
            <a:pPr lvl="0" algn="ctr"/>
            <a:r>
              <a:rPr lang="en-US">
                <a:solidFill>
                  <a:schemeClr val="tx2"/>
                </a:solidFill>
              </a:rPr>
              <a:t>3</a:t>
            </a:r>
          </a:p>
        </p:txBody>
      </p:sp>
      <p:cxnSp>
        <p:nvCxnSpPr>
          <p:cNvPr id="20" name="Straight Connector 19">
            <a:extLst>
              <a:ext uri="{FF2B5EF4-FFF2-40B4-BE49-F238E27FC236}">
                <a16:creationId xmlns:a16="http://schemas.microsoft.com/office/drawing/2014/main" id="{128E238A-DE09-DD4F-A6F3-2F244E7301C3}"/>
              </a:ext>
            </a:extLst>
          </p:cNvPr>
          <p:cNvCxnSpPr/>
          <p:nvPr userDrawn="1"/>
        </p:nvCxnSpPr>
        <p:spPr bwMode="gray">
          <a:xfrm>
            <a:off x="7466012" y="2512464"/>
            <a:ext cx="1828800" cy="0"/>
          </a:xfrm>
          <a:prstGeom prst="line">
            <a:avLst/>
          </a:prstGeom>
          <a:ln w="25400">
            <a:solidFill>
              <a:schemeClr val="accent3"/>
            </a:solidFill>
            <a:miter lim="800000"/>
            <a:tailEnd type="none"/>
          </a:ln>
        </p:spPr>
        <p:style>
          <a:lnRef idx="1">
            <a:schemeClr val="accent1"/>
          </a:lnRef>
          <a:fillRef idx="0">
            <a:schemeClr val="accent1"/>
          </a:fillRef>
          <a:effectRef idx="0">
            <a:schemeClr val="accent1"/>
          </a:effectRef>
          <a:fontRef idx="minor">
            <a:schemeClr val="tx1"/>
          </a:fontRef>
        </p:style>
      </p:cxnSp>
      <p:sp>
        <p:nvSpPr>
          <p:cNvPr id="30" name="Text Placeholder 3">
            <a:extLst>
              <a:ext uri="{FF2B5EF4-FFF2-40B4-BE49-F238E27FC236}">
                <a16:creationId xmlns:a16="http://schemas.microsoft.com/office/drawing/2014/main" id="{22F84664-2E68-46AE-AE2C-E8D2B6C9A1DD}"/>
              </a:ext>
            </a:extLst>
          </p:cNvPr>
          <p:cNvSpPr>
            <a:spLocks noGrp="1"/>
          </p:cNvSpPr>
          <p:nvPr>
            <p:ph type="body" sz="quarter" idx="22" hasCustomPrompt="1"/>
          </p:nvPr>
        </p:nvSpPr>
        <p:spPr>
          <a:xfrm>
            <a:off x="7470001" y="2535457"/>
            <a:ext cx="1828800" cy="2871263"/>
          </a:xfrm>
          <a:solidFill>
            <a:srgbClr val="05142E"/>
          </a:solidFill>
          <a:ln>
            <a:noFill/>
          </a:ln>
        </p:spPr>
        <p:txBody>
          <a:bodyPr tIns="365760"/>
          <a:lstStyle>
            <a:lvl1pPr algn="ctr">
              <a:lnSpc>
                <a:spcPct val="100000"/>
              </a:lnSpc>
              <a:spcBef>
                <a:spcPts val="600"/>
              </a:spcBef>
              <a:buNone/>
              <a:defRPr sz="2000">
                <a:solidFill>
                  <a:schemeClr val="accent3"/>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add aqua text</a:t>
            </a:r>
          </a:p>
          <a:p>
            <a:pPr lvl="1"/>
            <a:r>
              <a:rPr lang="en-US"/>
              <a:t>Second level</a:t>
            </a:r>
          </a:p>
        </p:txBody>
      </p:sp>
      <p:sp>
        <p:nvSpPr>
          <p:cNvPr id="25" name="Oval 24">
            <a:extLst>
              <a:ext uri="{FF2B5EF4-FFF2-40B4-BE49-F238E27FC236}">
                <a16:creationId xmlns:a16="http://schemas.microsoft.com/office/drawing/2014/main" id="{A32A17B7-0F2A-7C49-A097-5F6989A78787}"/>
              </a:ext>
              <a:ext uri="{C183D7F6-B498-43B3-948B-1728B52AA6E4}">
                <adec:decorative xmlns:adec="http://schemas.microsoft.com/office/drawing/2017/decorative" val="1"/>
              </a:ext>
            </a:extLst>
          </p:cNvPr>
          <p:cNvSpPr/>
          <p:nvPr userDrawn="1"/>
        </p:nvSpPr>
        <p:spPr bwMode="gray">
          <a:xfrm>
            <a:off x="7990158" y="2006791"/>
            <a:ext cx="788487" cy="788487"/>
          </a:xfrm>
          <a:prstGeom prst="ellipse">
            <a:avLst/>
          </a:prstGeom>
          <a:solidFill>
            <a:schemeClr val="bg1"/>
          </a:solidFill>
          <a:ln w="25400">
            <a:solidFill>
              <a:schemeClr val="accent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r>
              <a:rPr lang="en-US">
                <a:solidFill>
                  <a:schemeClr val="accent3"/>
                </a:solidFill>
              </a:rPr>
              <a:t>4</a:t>
            </a:r>
          </a:p>
        </p:txBody>
      </p:sp>
      <p:cxnSp>
        <p:nvCxnSpPr>
          <p:cNvPr id="21" name="Straight Connector 20">
            <a:extLst>
              <a:ext uri="{FF2B5EF4-FFF2-40B4-BE49-F238E27FC236}">
                <a16:creationId xmlns:a16="http://schemas.microsoft.com/office/drawing/2014/main" id="{E8B64954-CA3A-494E-B70D-3405C9F592D8}"/>
              </a:ext>
            </a:extLst>
          </p:cNvPr>
          <p:cNvCxnSpPr/>
          <p:nvPr userDrawn="1"/>
        </p:nvCxnSpPr>
        <p:spPr bwMode="gray">
          <a:xfrm>
            <a:off x="9752012" y="2512464"/>
            <a:ext cx="1828800" cy="0"/>
          </a:xfrm>
          <a:prstGeom prst="line">
            <a:avLst/>
          </a:prstGeom>
          <a:ln w="2540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32" name="Text Placeholder 3">
            <a:extLst>
              <a:ext uri="{FF2B5EF4-FFF2-40B4-BE49-F238E27FC236}">
                <a16:creationId xmlns:a16="http://schemas.microsoft.com/office/drawing/2014/main" id="{CDC9B65E-8BAA-4676-9F32-44EC3772D342}"/>
              </a:ext>
            </a:extLst>
          </p:cNvPr>
          <p:cNvSpPr>
            <a:spLocks noGrp="1"/>
          </p:cNvSpPr>
          <p:nvPr>
            <p:ph type="body" sz="quarter" idx="23" hasCustomPrompt="1"/>
          </p:nvPr>
        </p:nvSpPr>
        <p:spPr>
          <a:xfrm>
            <a:off x="9752013" y="2535457"/>
            <a:ext cx="1828800" cy="2871263"/>
          </a:xfrm>
          <a:solidFill>
            <a:srgbClr val="05142E"/>
          </a:solidFill>
          <a:ln>
            <a:noFill/>
          </a:ln>
        </p:spPr>
        <p:txBody>
          <a:bodyPr tIns="365760"/>
          <a:lstStyle>
            <a:lvl1pPr algn="ctr">
              <a:lnSpc>
                <a:spcPct val="100000"/>
              </a:lnSpc>
              <a:spcBef>
                <a:spcPts val="600"/>
              </a:spcBef>
              <a:buNone/>
              <a:defRPr sz="2000">
                <a:solidFill>
                  <a:schemeClr val="bg2"/>
                </a:solidFill>
              </a:defRPr>
            </a:lvl1pPr>
            <a:lvl2pPr marL="0" indent="0" algn="ctr">
              <a:lnSpc>
                <a:spcPct val="100000"/>
              </a:lnSpc>
              <a:spcBef>
                <a:spcPts val="600"/>
              </a:spcBef>
              <a:buFont typeface="Open Sans" panose="020B0606030504020204" pitchFamily="34" charset="0"/>
              <a:buChar char="​"/>
              <a:defRPr sz="1600"/>
            </a:lvl2pPr>
          </a:lstStyle>
          <a:p>
            <a:pPr lvl="0"/>
            <a:r>
              <a:rPr lang="en-US"/>
              <a:t>Click to add gray text</a:t>
            </a:r>
          </a:p>
          <a:p>
            <a:pPr lvl="1"/>
            <a:r>
              <a:rPr lang="en-US"/>
              <a:t>Second level</a:t>
            </a:r>
          </a:p>
        </p:txBody>
      </p:sp>
      <p:sp>
        <p:nvSpPr>
          <p:cNvPr id="26" name="Oval 25">
            <a:extLst>
              <a:ext uri="{FF2B5EF4-FFF2-40B4-BE49-F238E27FC236}">
                <a16:creationId xmlns:a16="http://schemas.microsoft.com/office/drawing/2014/main" id="{4498E2A1-403D-6F44-A30E-D593B5441CC8}"/>
              </a:ext>
              <a:ext uri="{C183D7F6-B498-43B3-948B-1728B52AA6E4}">
                <adec:decorative xmlns:adec="http://schemas.microsoft.com/office/drawing/2017/decorative" val="1"/>
              </a:ext>
            </a:extLst>
          </p:cNvPr>
          <p:cNvSpPr/>
          <p:nvPr userDrawn="1"/>
        </p:nvSpPr>
        <p:spPr bwMode="gray">
          <a:xfrm>
            <a:off x="10272170" y="2006791"/>
            <a:ext cx="788487" cy="788487"/>
          </a:xfrm>
          <a:prstGeom prst="ellipse">
            <a:avLst/>
          </a:prstGeom>
          <a:solidFill>
            <a:schemeClr val="bg1"/>
          </a:solidFill>
          <a:ln w="25400">
            <a:solidFill>
              <a:schemeClr val="bg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chemeClr val="bg2"/>
                </a:solidFill>
              </a:rPr>
              <a:t>5</a:t>
            </a:r>
          </a:p>
        </p:txBody>
      </p:sp>
      <p:sp>
        <p:nvSpPr>
          <p:cNvPr id="31" name="page number">
            <a:extLst>
              <a:ext uri="{FF2B5EF4-FFF2-40B4-BE49-F238E27FC236}">
                <a16:creationId xmlns:a16="http://schemas.microsoft.com/office/drawing/2014/main" id="{F8BB5116-24BD-884D-8DC3-346354278B1C}"/>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576326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Title 2" descr="This text chart contains three main horizontal rows.">
            <a:extLst>
              <a:ext uri="{FF2B5EF4-FFF2-40B4-BE49-F238E27FC236}">
                <a16:creationId xmlns:a16="http://schemas.microsoft.com/office/drawing/2014/main" id="{CBA8A47F-2243-412F-A1A8-FA8E3475F5E1}"/>
              </a:ext>
            </a:extLst>
          </p:cNvPr>
          <p:cNvSpPr>
            <a:spLocks noGrp="1"/>
          </p:cNvSpPr>
          <p:nvPr>
            <p:ph type="title" hasCustomPrompt="1"/>
          </p:nvPr>
        </p:nvSpPr>
        <p:spPr/>
        <p:txBody>
          <a:bodyPr/>
          <a:lstStyle>
            <a:lvl1pPr>
              <a:defRPr/>
            </a:lvl1pPr>
          </a:lstStyle>
          <a:p>
            <a:r>
              <a:rPr lang="en-US"/>
              <a:t>Sample Chart Layout for Text – Click to Add a Title</a:t>
            </a:r>
          </a:p>
        </p:txBody>
      </p:sp>
      <p:sp>
        <p:nvSpPr>
          <p:cNvPr id="16" name="Subtitle 2">
            <a:extLst>
              <a:ext uri="{FF2B5EF4-FFF2-40B4-BE49-F238E27FC236}">
                <a16:creationId xmlns:a16="http://schemas.microsoft.com/office/drawing/2014/main" id="{EEA64E97-C31D-49B1-B8E1-20E5F404F516}"/>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accent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35" name="Text Placeholder 3" descr="Row 1 label">
            <a:extLst>
              <a:ext uri="{FF2B5EF4-FFF2-40B4-BE49-F238E27FC236}">
                <a16:creationId xmlns:a16="http://schemas.microsoft.com/office/drawing/2014/main" id="{7077ED63-7149-B64F-804C-21E2E59DF7DB}"/>
              </a:ext>
            </a:extLst>
          </p:cNvPr>
          <p:cNvSpPr>
            <a:spLocks noGrp="1"/>
          </p:cNvSpPr>
          <p:nvPr>
            <p:ph type="body" sz="quarter" idx="30" hasCustomPrompt="1"/>
          </p:nvPr>
        </p:nvSpPr>
        <p:spPr>
          <a:xfrm>
            <a:off x="350875" y="1546789"/>
            <a:ext cx="527056" cy="658026"/>
          </a:xfrm>
          <a:solidFill>
            <a:schemeClr val="bg1"/>
          </a:solidFill>
          <a:ln w="12700">
            <a:noFill/>
          </a:ln>
        </p:spPr>
        <p:txBody>
          <a:bodyPr tIns="91440"/>
          <a:lstStyle>
            <a:lvl1pPr algn="ctr">
              <a:lnSpc>
                <a:spcPct val="100000"/>
              </a:lnSpc>
              <a:spcBef>
                <a:spcPts val="600"/>
              </a:spcBef>
              <a:buNone/>
              <a:defRPr sz="1000">
                <a:solidFill>
                  <a:schemeClr val="accent2"/>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p:txBody>
      </p:sp>
      <p:sp>
        <p:nvSpPr>
          <p:cNvPr id="34" name="Text Placeholder 3" descr="Row 1 text box is a long horizontal box the width of the slide acting as a header. ">
            <a:extLst>
              <a:ext uri="{FF2B5EF4-FFF2-40B4-BE49-F238E27FC236}">
                <a16:creationId xmlns:a16="http://schemas.microsoft.com/office/drawing/2014/main" id="{03CB2304-DD0F-674C-91F7-863CDF3757FC}"/>
              </a:ext>
            </a:extLst>
          </p:cNvPr>
          <p:cNvSpPr>
            <a:spLocks noGrp="1"/>
          </p:cNvSpPr>
          <p:nvPr>
            <p:ph type="body" sz="quarter" idx="29" hasCustomPrompt="1"/>
          </p:nvPr>
        </p:nvSpPr>
        <p:spPr>
          <a:xfrm>
            <a:off x="1034040" y="1561701"/>
            <a:ext cx="10630969" cy="429469"/>
          </a:xfrm>
          <a:solidFill>
            <a:srgbClr val="05142E"/>
          </a:solidFill>
          <a:ln w="12700">
            <a:solidFill>
              <a:schemeClr val="accent2">
                <a:alpha val="25000"/>
              </a:schemeClr>
            </a:solidFill>
          </a:ln>
        </p:spPr>
        <p:txBody>
          <a:bodyPr tIns="91440"/>
          <a:lstStyle>
            <a:lvl1pPr algn="ctr">
              <a:lnSpc>
                <a:spcPct val="100000"/>
              </a:lnSpc>
              <a:spcBef>
                <a:spcPts val="600"/>
              </a:spcBef>
              <a:buNone/>
              <a:defRPr sz="1600">
                <a:solidFill>
                  <a:schemeClr val="tx2"/>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p:txBody>
      </p:sp>
      <p:sp>
        <p:nvSpPr>
          <p:cNvPr id="36" name="Text Placeholder 3" descr="Row 2 label; this row shows 4 content boxes labeled A through D, each is a different color and holds text.">
            <a:extLst>
              <a:ext uri="{FF2B5EF4-FFF2-40B4-BE49-F238E27FC236}">
                <a16:creationId xmlns:a16="http://schemas.microsoft.com/office/drawing/2014/main" id="{3E62FD32-E978-1A49-AA98-60CD14AE003D}"/>
              </a:ext>
            </a:extLst>
          </p:cNvPr>
          <p:cNvSpPr>
            <a:spLocks noGrp="1"/>
          </p:cNvSpPr>
          <p:nvPr>
            <p:ph type="body" sz="quarter" idx="31" hasCustomPrompt="1"/>
          </p:nvPr>
        </p:nvSpPr>
        <p:spPr>
          <a:xfrm>
            <a:off x="340243" y="3314410"/>
            <a:ext cx="548321" cy="658026"/>
          </a:xfrm>
          <a:solidFill>
            <a:schemeClr val="bg1"/>
          </a:solidFill>
          <a:ln w="12700">
            <a:noFill/>
          </a:ln>
        </p:spPr>
        <p:txBody>
          <a:bodyPr tIns="91440"/>
          <a:lstStyle>
            <a:lvl1pPr algn="ctr">
              <a:lnSpc>
                <a:spcPct val="100000"/>
              </a:lnSpc>
              <a:spcBef>
                <a:spcPts val="600"/>
              </a:spcBef>
              <a:buNone/>
              <a:defRPr sz="1000">
                <a:solidFill>
                  <a:schemeClr val="accent2"/>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p:txBody>
      </p:sp>
      <p:cxnSp>
        <p:nvCxnSpPr>
          <p:cNvPr id="4" name="Straight Connector 3">
            <a:extLst>
              <a:ext uri="{FF2B5EF4-FFF2-40B4-BE49-F238E27FC236}">
                <a16:creationId xmlns:a16="http://schemas.microsoft.com/office/drawing/2014/main" id="{7E322B01-8AA4-6B48-98B8-90F64F16E3E4}"/>
              </a:ext>
              <a:ext uri="{C183D7F6-B498-43B3-948B-1728B52AA6E4}">
                <adec:decorative xmlns:adec="http://schemas.microsoft.com/office/drawing/2017/decorative" val="1"/>
              </a:ext>
            </a:extLst>
          </p:cNvPr>
          <p:cNvCxnSpPr/>
          <p:nvPr userDrawn="1"/>
        </p:nvCxnSpPr>
        <p:spPr bwMode="gray">
          <a:xfrm>
            <a:off x="1093076" y="2680138"/>
            <a:ext cx="2459421" cy="0"/>
          </a:xfrm>
          <a:prstGeom prst="line">
            <a:avLst/>
          </a:prstGeom>
          <a:ln w="25400">
            <a:solidFill>
              <a:schemeClr val="accent4"/>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7" name="Text Placeholder 3" descr="Row 2, box 1: text in leaf green">
            <a:extLst>
              <a:ext uri="{FF2B5EF4-FFF2-40B4-BE49-F238E27FC236}">
                <a16:creationId xmlns:a16="http://schemas.microsoft.com/office/drawing/2014/main" id="{2E201879-B985-4ADE-8AD6-6C3E14CE0AFE}"/>
              </a:ext>
            </a:extLst>
          </p:cNvPr>
          <p:cNvSpPr>
            <a:spLocks noGrp="1"/>
          </p:cNvSpPr>
          <p:nvPr>
            <p:ph type="body" sz="quarter" idx="19" hasCustomPrompt="1"/>
          </p:nvPr>
        </p:nvSpPr>
        <p:spPr>
          <a:xfrm>
            <a:off x="1102407" y="2709704"/>
            <a:ext cx="2430126" cy="1949198"/>
          </a:xfrm>
          <a:noFill/>
          <a:ln w="15875">
            <a:noFill/>
          </a:ln>
        </p:spPr>
        <p:txBody>
          <a:bodyPr tIns="365760"/>
          <a:lstStyle>
            <a:lvl1pPr algn="ctr">
              <a:lnSpc>
                <a:spcPct val="100000"/>
              </a:lnSpc>
              <a:spcBef>
                <a:spcPts val="600"/>
              </a:spcBef>
              <a:buNone/>
              <a:defRPr sz="1600">
                <a:solidFill>
                  <a:schemeClr val="accent4"/>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a:p>
            <a:pPr lvl="1"/>
            <a:r>
              <a:rPr lang="en-US"/>
              <a:t>Second level</a:t>
            </a:r>
          </a:p>
        </p:txBody>
      </p:sp>
      <p:cxnSp>
        <p:nvCxnSpPr>
          <p:cNvPr id="25" name="Straight Connector 24">
            <a:extLst>
              <a:ext uri="{FF2B5EF4-FFF2-40B4-BE49-F238E27FC236}">
                <a16:creationId xmlns:a16="http://schemas.microsoft.com/office/drawing/2014/main" id="{1AEFB321-2C32-7945-A5C9-A9F00AE58896}"/>
              </a:ext>
              <a:ext uri="{C183D7F6-B498-43B3-948B-1728B52AA6E4}">
                <adec:decorative xmlns:adec="http://schemas.microsoft.com/office/drawing/2017/decorative" val="1"/>
              </a:ext>
            </a:extLst>
          </p:cNvPr>
          <p:cNvCxnSpPr/>
          <p:nvPr userDrawn="1"/>
        </p:nvCxnSpPr>
        <p:spPr bwMode="gray">
          <a:xfrm>
            <a:off x="3808412" y="2680138"/>
            <a:ext cx="2459421" cy="0"/>
          </a:xfrm>
          <a:prstGeom prst="line">
            <a:avLst/>
          </a:prstGeom>
          <a:ln w="25400">
            <a:solidFill>
              <a:schemeClr val="accent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8" name="Text Placeholder 3" descr="Row 2, box 2: text in ocean">
            <a:extLst>
              <a:ext uri="{FF2B5EF4-FFF2-40B4-BE49-F238E27FC236}">
                <a16:creationId xmlns:a16="http://schemas.microsoft.com/office/drawing/2014/main" id="{9495BAAB-E860-4075-9DA3-ABA7C32D235E}"/>
              </a:ext>
            </a:extLst>
          </p:cNvPr>
          <p:cNvSpPr>
            <a:spLocks noGrp="1"/>
          </p:cNvSpPr>
          <p:nvPr>
            <p:ph type="body" sz="quarter" idx="20" hasCustomPrompt="1"/>
          </p:nvPr>
        </p:nvSpPr>
        <p:spPr>
          <a:xfrm>
            <a:off x="3816081" y="2709704"/>
            <a:ext cx="2430126" cy="1949198"/>
          </a:xfrm>
          <a:noFill/>
          <a:ln w="15875">
            <a:noFill/>
          </a:ln>
        </p:spPr>
        <p:txBody>
          <a:bodyPr tIns="365760"/>
          <a:lstStyle>
            <a:lvl1pPr algn="ctr">
              <a:lnSpc>
                <a:spcPct val="100000"/>
              </a:lnSpc>
              <a:spcBef>
                <a:spcPts val="600"/>
              </a:spcBef>
              <a:buNone/>
              <a:defRPr sz="1600">
                <a:solidFill>
                  <a:schemeClr val="accent2"/>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a:p>
            <a:pPr lvl="1"/>
            <a:r>
              <a:rPr lang="en-US"/>
              <a:t>Second level</a:t>
            </a:r>
          </a:p>
        </p:txBody>
      </p:sp>
      <p:cxnSp>
        <p:nvCxnSpPr>
          <p:cNvPr id="32" name="Straight Connector 31">
            <a:extLst>
              <a:ext uri="{FF2B5EF4-FFF2-40B4-BE49-F238E27FC236}">
                <a16:creationId xmlns:a16="http://schemas.microsoft.com/office/drawing/2014/main" id="{65C97932-042E-C845-9300-586CA61AB8C0}"/>
              </a:ext>
              <a:ext uri="{C183D7F6-B498-43B3-948B-1728B52AA6E4}">
                <adec:decorative xmlns:adec="http://schemas.microsoft.com/office/drawing/2017/decorative" val="1"/>
              </a:ext>
            </a:extLst>
          </p:cNvPr>
          <p:cNvCxnSpPr/>
          <p:nvPr userDrawn="1"/>
        </p:nvCxnSpPr>
        <p:spPr bwMode="gray">
          <a:xfrm>
            <a:off x="6551612" y="2680138"/>
            <a:ext cx="2459421" cy="0"/>
          </a:xfrm>
          <a:prstGeom prst="line">
            <a:avLst/>
          </a:prstGeom>
          <a:ln w="25400">
            <a:solidFill>
              <a:schemeClr val="tx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9" name="Text Placeholder 3" descr="Row 2, box 3: text in white">
            <a:extLst>
              <a:ext uri="{FF2B5EF4-FFF2-40B4-BE49-F238E27FC236}">
                <a16:creationId xmlns:a16="http://schemas.microsoft.com/office/drawing/2014/main" id="{62D3946B-F2F1-42AF-8E89-00761A7745D4}"/>
              </a:ext>
            </a:extLst>
          </p:cNvPr>
          <p:cNvSpPr>
            <a:spLocks noGrp="1"/>
          </p:cNvSpPr>
          <p:nvPr>
            <p:ph type="body" sz="quarter" idx="21" hasCustomPrompt="1"/>
          </p:nvPr>
        </p:nvSpPr>
        <p:spPr>
          <a:xfrm>
            <a:off x="6529754" y="2709704"/>
            <a:ext cx="2477611" cy="1949198"/>
          </a:xfrm>
          <a:noFill/>
          <a:ln w="15875">
            <a:noFill/>
          </a:ln>
        </p:spPr>
        <p:txBody>
          <a:bodyPr tIns="365760"/>
          <a:lstStyle>
            <a:lvl1pPr algn="ctr">
              <a:lnSpc>
                <a:spcPct val="100000"/>
              </a:lnSpc>
              <a:spcBef>
                <a:spcPts val="600"/>
              </a:spcBef>
              <a:defRPr sz="1600">
                <a:solidFill>
                  <a:schemeClr val="tx2"/>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a:p>
            <a:pPr lvl="1"/>
            <a:r>
              <a:rPr lang="en-US"/>
              <a:t>Second level</a:t>
            </a:r>
          </a:p>
        </p:txBody>
      </p:sp>
      <p:cxnSp>
        <p:nvCxnSpPr>
          <p:cNvPr id="38" name="Straight Connector 37">
            <a:extLst>
              <a:ext uri="{FF2B5EF4-FFF2-40B4-BE49-F238E27FC236}">
                <a16:creationId xmlns:a16="http://schemas.microsoft.com/office/drawing/2014/main" id="{D68A42CD-A1AD-9149-80A3-4BFE5D75E3AB}"/>
              </a:ext>
              <a:ext uri="{C183D7F6-B498-43B3-948B-1728B52AA6E4}">
                <adec:decorative xmlns:adec="http://schemas.microsoft.com/office/drawing/2017/decorative" val="1"/>
              </a:ext>
            </a:extLst>
          </p:cNvPr>
          <p:cNvCxnSpPr/>
          <p:nvPr userDrawn="1"/>
        </p:nvCxnSpPr>
        <p:spPr bwMode="gray">
          <a:xfrm>
            <a:off x="9229123" y="2680138"/>
            <a:ext cx="2459421" cy="0"/>
          </a:xfrm>
          <a:prstGeom prst="line">
            <a:avLst/>
          </a:prstGeom>
          <a:ln w="25400">
            <a:solidFill>
              <a:schemeClr val="accent3"/>
            </a:solidFill>
            <a:miter lim="800000"/>
            <a:tailEnd type="none"/>
          </a:ln>
        </p:spPr>
        <p:style>
          <a:lnRef idx="1">
            <a:schemeClr val="accent1"/>
          </a:lnRef>
          <a:fillRef idx="0">
            <a:schemeClr val="accent1"/>
          </a:fillRef>
          <a:effectRef idx="0">
            <a:schemeClr val="accent1"/>
          </a:effectRef>
          <a:fontRef idx="minor">
            <a:schemeClr val="tx1"/>
          </a:fontRef>
        </p:style>
      </p:cxnSp>
      <p:sp>
        <p:nvSpPr>
          <p:cNvPr id="30" name="Text Placeholder 3" descr="Row 2, box 4: text in aqua">
            <a:extLst>
              <a:ext uri="{FF2B5EF4-FFF2-40B4-BE49-F238E27FC236}">
                <a16:creationId xmlns:a16="http://schemas.microsoft.com/office/drawing/2014/main" id="{22F84664-2E68-46AE-AE2C-E8D2B6C9A1DD}"/>
              </a:ext>
            </a:extLst>
          </p:cNvPr>
          <p:cNvSpPr>
            <a:spLocks noGrp="1"/>
          </p:cNvSpPr>
          <p:nvPr>
            <p:ph type="body" sz="quarter" idx="22" hasCustomPrompt="1"/>
          </p:nvPr>
        </p:nvSpPr>
        <p:spPr>
          <a:xfrm>
            <a:off x="9243428" y="2709704"/>
            <a:ext cx="2454586" cy="1949198"/>
          </a:xfrm>
          <a:noFill/>
          <a:ln w="15875">
            <a:noFill/>
          </a:ln>
        </p:spPr>
        <p:txBody>
          <a:bodyPr tIns="365760"/>
          <a:lstStyle>
            <a:lvl1pPr algn="ctr">
              <a:lnSpc>
                <a:spcPct val="100000"/>
              </a:lnSpc>
              <a:spcBef>
                <a:spcPts val="600"/>
              </a:spcBef>
              <a:buNone/>
              <a:defRPr sz="1600">
                <a:solidFill>
                  <a:schemeClr val="accent3"/>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a:p>
            <a:pPr lvl="1"/>
            <a:r>
              <a:rPr lang="en-US"/>
              <a:t>Second level</a:t>
            </a:r>
          </a:p>
        </p:txBody>
      </p:sp>
      <p:sp>
        <p:nvSpPr>
          <p:cNvPr id="37" name="Text Placeholder 3" descr="Row 3 label: this row shows six, small content boxes in a horiztonal row">
            <a:extLst>
              <a:ext uri="{FF2B5EF4-FFF2-40B4-BE49-F238E27FC236}">
                <a16:creationId xmlns:a16="http://schemas.microsoft.com/office/drawing/2014/main" id="{EF286E42-C44A-274D-B9C1-D21F1AD1DEB2}"/>
              </a:ext>
            </a:extLst>
          </p:cNvPr>
          <p:cNvSpPr>
            <a:spLocks noGrp="1"/>
          </p:cNvSpPr>
          <p:nvPr>
            <p:ph type="body" sz="quarter" idx="32" hasCustomPrompt="1"/>
          </p:nvPr>
        </p:nvSpPr>
        <p:spPr>
          <a:xfrm>
            <a:off x="377456" y="5188688"/>
            <a:ext cx="516424" cy="520995"/>
          </a:xfrm>
          <a:solidFill>
            <a:schemeClr val="bg1"/>
          </a:solidFill>
          <a:ln w="12700">
            <a:noFill/>
          </a:ln>
        </p:spPr>
        <p:txBody>
          <a:bodyPr tIns="91440"/>
          <a:lstStyle>
            <a:lvl1pPr algn="ctr">
              <a:lnSpc>
                <a:spcPct val="100000"/>
              </a:lnSpc>
              <a:spcBef>
                <a:spcPts val="600"/>
              </a:spcBef>
              <a:buNone/>
              <a:defRPr sz="1000">
                <a:solidFill>
                  <a:schemeClr val="accent2"/>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p:txBody>
      </p:sp>
      <p:sp>
        <p:nvSpPr>
          <p:cNvPr id="20" name="Text Placeholder 3" descr="Row 3, text box 1">
            <a:extLst>
              <a:ext uri="{FF2B5EF4-FFF2-40B4-BE49-F238E27FC236}">
                <a16:creationId xmlns:a16="http://schemas.microsoft.com/office/drawing/2014/main" id="{828E38C7-4E21-F24B-B372-9632EC441D7F}"/>
              </a:ext>
            </a:extLst>
          </p:cNvPr>
          <p:cNvSpPr>
            <a:spLocks noGrp="1"/>
          </p:cNvSpPr>
          <p:nvPr>
            <p:ph type="body" sz="quarter" idx="23" hasCustomPrompt="1"/>
          </p:nvPr>
        </p:nvSpPr>
        <p:spPr>
          <a:xfrm>
            <a:off x="1115051" y="4956561"/>
            <a:ext cx="1713607" cy="915157"/>
          </a:xfrm>
          <a:solidFill>
            <a:srgbClr val="05142E"/>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a:t>Click to add text</a:t>
            </a:r>
          </a:p>
          <a:p>
            <a:pPr lvl="1"/>
            <a:r>
              <a:rPr lang="en-US"/>
              <a:t>Second level</a:t>
            </a:r>
          </a:p>
        </p:txBody>
      </p:sp>
      <p:sp>
        <p:nvSpPr>
          <p:cNvPr id="21" name="Text Placeholder 3" descr="Row 3, text box 2">
            <a:extLst>
              <a:ext uri="{FF2B5EF4-FFF2-40B4-BE49-F238E27FC236}">
                <a16:creationId xmlns:a16="http://schemas.microsoft.com/office/drawing/2014/main" id="{8B2FDC15-7948-0244-83E4-0CDCDBC619B3}"/>
              </a:ext>
            </a:extLst>
          </p:cNvPr>
          <p:cNvSpPr>
            <a:spLocks noGrp="1"/>
          </p:cNvSpPr>
          <p:nvPr>
            <p:ph type="body" sz="quarter" idx="24" hasCustomPrompt="1"/>
          </p:nvPr>
        </p:nvSpPr>
        <p:spPr>
          <a:xfrm>
            <a:off x="2886312" y="4956561"/>
            <a:ext cx="1713607" cy="915157"/>
          </a:xfrm>
          <a:solidFill>
            <a:srgbClr val="05142E"/>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a:t>Click to add text</a:t>
            </a:r>
          </a:p>
          <a:p>
            <a:pPr lvl="1"/>
            <a:r>
              <a:rPr lang="en-US"/>
              <a:t>Second level</a:t>
            </a:r>
          </a:p>
        </p:txBody>
      </p:sp>
      <p:sp>
        <p:nvSpPr>
          <p:cNvPr id="26" name="Text Placeholder 3" descr="Row 3, text box 3">
            <a:extLst>
              <a:ext uri="{FF2B5EF4-FFF2-40B4-BE49-F238E27FC236}">
                <a16:creationId xmlns:a16="http://schemas.microsoft.com/office/drawing/2014/main" id="{E4B34A83-BA8A-6844-8A56-BBD517A5B6FD}"/>
              </a:ext>
            </a:extLst>
          </p:cNvPr>
          <p:cNvSpPr>
            <a:spLocks noGrp="1"/>
          </p:cNvSpPr>
          <p:nvPr>
            <p:ph type="body" sz="quarter" idx="25" hasCustomPrompt="1"/>
          </p:nvPr>
        </p:nvSpPr>
        <p:spPr>
          <a:xfrm>
            <a:off x="4657573" y="4956561"/>
            <a:ext cx="1713607" cy="915157"/>
          </a:xfrm>
          <a:solidFill>
            <a:srgbClr val="05142E"/>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a:t>Click to add text</a:t>
            </a:r>
          </a:p>
          <a:p>
            <a:pPr lvl="1"/>
            <a:r>
              <a:rPr lang="en-US"/>
              <a:t>Second level</a:t>
            </a:r>
          </a:p>
        </p:txBody>
      </p:sp>
      <p:sp>
        <p:nvSpPr>
          <p:cNvPr id="27" name="Text Placeholder 3" descr="Row 3, text box 4">
            <a:extLst>
              <a:ext uri="{FF2B5EF4-FFF2-40B4-BE49-F238E27FC236}">
                <a16:creationId xmlns:a16="http://schemas.microsoft.com/office/drawing/2014/main" id="{532716FA-3DC7-AF41-8C5F-F9D040A43930}"/>
              </a:ext>
            </a:extLst>
          </p:cNvPr>
          <p:cNvSpPr>
            <a:spLocks noGrp="1"/>
          </p:cNvSpPr>
          <p:nvPr>
            <p:ph type="body" sz="quarter" idx="26" hasCustomPrompt="1"/>
          </p:nvPr>
        </p:nvSpPr>
        <p:spPr>
          <a:xfrm>
            <a:off x="6428834" y="4956561"/>
            <a:ext cx="1713607" cy="915157"/>
          </a:xfrm>
          <a:solidFill>
            <a:srgbClr val="05142E"/>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a:t>Click to add text</a:t>
            </a:r>
          </a:p>
          <a:p>
            <a:pPr lvl="1"/>
            <a:r>
              <a:rPr lang="en-US"/>
              <a:t>Second level</a:t>
            </a:r>
          </a:p>
        </p:txBody>
      </p:sp>
      <p:sp>
        <p:nvSpPr>
          <p:cNvPr id="31" name="Text Placeholder 3" descr="Row 3, text box 5">
            <a:extLst>
              <a:ext uri="{FF2B5EF4-FFF2-40B4-BE49-F238E27FC236}">
                <a16:creationId xmlns:a16="http://schemas.microsoft.com/office/drawing/2014/main" id="{6EA6D41F-30CE-1443-9F1F-896A2907ECBD}"/>
              </a:ext>
            </a:extLst>
          </p:cNvPr>
          <p:cNvSpPr>
            <a:spLocks noGrp="1"/>
          </p:cNvSpPr>
          <p:nvPr>
            <p:ph type="body" sz="quarter" idx="27" hasCustomPrompt="1"/>
          </p:nvPr>
        </p:nvSpPr>
        <p:spPr>
          <a:xfrm>
            <a:off x="8200095" y="4956561"/>
            <a:ext cx="1713607" cy="915157"/>
          </a:xfrm>
          <a:solidFill>
            <a:srgbClr val="05142E"/>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a:t>Click to add text</a:t>
            </a:r>
          </a:p>
          <a:p>
            <a:pPr lvl="1"/>
            <a:r>
              <a:rPr lang="en-US"/>
              <a:t>Second level</a:t>
            </a:r>
          </a:p>
        </p:txBody>
      </p:sp>
      <p:sp>
        <p:nvSpPr>
          <p:cNvPr id="33" name="Text Placeholder 3" descr="Row 3, text box 6">
            <a:extLst>
              <a:ext uri="{FF2B5EF4-FFF2-40B4-BE49-F238E27FC236}">
                <a16:creationId xmlns:a16="http://schemas.microsoft.com/office/drawing/2014/main" id="{62388AAB-5BA2-4747-B0D0-B11DA9195125}"/>
              </a:ext>
            </a:extLst>
          </p:cNvPr>
          <p:cNvSpPr>
            <a:spLocks noGrp="1"/>
          </p:cNvSpPr>
          <p:nvPr>
            <p:ph type="body" sz="quarter" idx="28" hasCustomPrompt="1"/>
          </p:nvPr>
        </p:nvSpPr>
        <p:spPr>
          <a:xfrm>
            <a:off x="9971354" y="4956561"/>
            <a:ext cx="1713607" cy="915157"/>
          </a:xfrm>
          <a:solidFill>
            <a:srgbClr val="05142E"/>
          </a:solidFill>
          <a:ln w="12700">
            <a:solidFill>
              <a:schemeClr val="accent2">
                <a:alpha val="25000"/>
              </a:schemeClr>
            </a:solidFill>
          </a:ln>
        </p:spPr>
        <p:txBody>
          <a:bodyPr wrap="square" tIns="182880"/>
          <a:lstStyle>
            <a:lvl1pPr algn="ctr">
              <a:lnSpc>
                <a:spcPct val="100000"/>
              </a:lnSpc>
              <a:spcBef>
                <a:spcPts val="600"/>
              </a:spcBef>
              <a:defRPr sz="1200">
                <a:solidFill>
                  <a:schemeClr val="tx2"/>
                </a:solidFill>
              </a:defRPr>
            </a:lvl1pPr>
            <a:lvl2pPr marL="0" indent="0" algn="ctr">
              <a:lnSpc>
                <a:spcPct val="100000"/>
              </a:lnSpc>
              <a:spcBef>
                <a:spcPts val="600"/>
              </a:spcBef>
              <a:buFont typeface="Open Sans" panose="020B0606030504020204" pitchFamily="34" charset="0"/>
              <a:buChar char="​"/>
              <a:defRPr sz="1000"/>
            </a:lvl2pPr>
          </a:lstStyle>
          <a:p>
            <a:pPr lvl="0"/>
            <a:r>
              <a:rPr lang="en-US"/>
              <a:t>Click to add text</a:t>
            </a:r>
          </a:p>
          <a:p>
            <a:pPr lvl="1"/>
            <a:r>
              <a:rPr lang="en-US"/>
              <a:t>Second level</a:t>
            </a:r>
          </a:p>
        </p:txBody>
      </p:sp>
      <p:sp>
        <p:nvSpPr>
          <p:cNvPr id="24" name="page number">
            <a:extLst>
              <a:ext uri="{FF2B5EF4-FFF2-40B4-BE49-F238E27FC236}">
                <a16:creationId xmlns:a16="http://schemas.microsoft.com/office/drawing/2014/main" id="{B38E56CF-3531-534B-9597-1D3559D1DA52}"/>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886706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Content Balanced with 4 Item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000E4C6-16B5-49A9-898A-3B53C5AB065D}"/>
              </a:ext>
            </a:extLst>
          </p:cNvPr>
          <p:cNvSpPr>
            <a:spLocks noGrp="1"/>
          </p:cNvSpPr>
          <p:nvPr>
            <p:ph type="title" hasCustomPrompt="1"/>
          </p:nvPr>
        </p:nvSpPr>
        <p:spPr/>
        <p:txBody>
          <a:bodyPr/>
          <a:lstStyle>
            <a:lvl1pPr>
              <a:defRPr/>
            </a:lvl1pPr>
          </a:lstStyle>
          <a:p>
            <a:r>
              <a:rPr lang="en-US"/>
              <a:t>Click to Add One Line Title</a:t>
            </a:r>
          </a:p>
        </p:txBody>
      </p:sp>
      <p:sp>
        <p:nvSpPr>
          <p:cNvPr id="8" name="Subtitle 2">
            <a:extLst>
              <a:ext uri="{FF2B5EF4-FFF2-40B4-BE49-F238E27FC236}">
                <a16:creationId xmlns:a16="http://schemas.microsoft.com/office/drawing/2014/main" id="{38535540-CB20-4CD5-9F73-DB64F5A49CD3}"/>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accent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21" name="Text Placeholder 4">
            <a:extLst>
              <a:ext uri="{FF2B5EF4-FFF2-40B4-BE49-F238E27FC236}">
                <a16:creationId xmlns:a16="http://schemas.microsoft.com/office/drawing/2014/main" id="{BEC064C4-3E9E-B246-ACD5-2D012920B654}"/>
              </a:ext>
            </a:extLst>
          </p:cNvPr>
          <p:cNvSpPr>
            <a:spLocks noGrp="1"/>
          </p:cNvSpPr>
          <p:nvPr>
            <p:ph type="body" sz="quarter" idx="27" hasCustomPrompt="1"/>
          </p:nvPr>
        </p:nvSpPr>
        <p:spPr>
          <a:xfrm>
            <a:off x="556590" y="1665027"/>
            <a:ext cx="3551385" cy="4343400"/>
          </a:xfrm>
          <a:noFill/>
        </p:spPr>
        <p:txBody>
          <a:bodyPr tIns="0" rIns="594360" bIns="457200"/>
          <a:lstStyle>
            <a:lvl1pPr>
              <a:defRPr sz="1800"/>
            </a:lvl1pPr>
            <a:lvl2pPr>
              <a:defRPr sz="1600"/>
            </a:lvl2pPr>
            <a:lvl3pPr>
              <a:defRPr sz="1400"/>
            </a:lvl3pPr>
            <a:lvl4pPr>
              <a:defRPr sz="1200"/>
            </a:lvl4pPr>
            <a:lvl5pPr>
              <a:defRPr sz="1200"/>
            </a:lvl5pPr>
            <a:lvl6pPr>
              <a:defRPr sz="1800"/>
            </a:lvl6pPr>
            <a:lvl7pPr>
              <a:defRPr sz="1400"/>
            </a:lvl7pPr>
            <a:lvl8pPr>
              <a:defRPr sz="1200"/>
            </a:lvl8pPr>
            <a:lvl9pPr>
              <a:defRPr sz="1800"/>
            </a:lvl9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cxnSp>
        <p:nvCxnSpPr>
          <p:cNvPr id="19" name="Straight Connector 18">
            <a:extLst>
              <a:ext uri="{FF2B5EF4-FFF2-40B4-BE49-F238E27FC236}">
                <a16:creationId xmlns:a16="http://schemas.microsoft.com/office/drawing/2014/main" id="{B9D231B6-B665-5B4B-98D5-858F74779A9A}"/>
              </a:ext>
              <a:ext uri="{C183D7F6-B498-43B3-948B-1728B52AA6E4}">
                <adec:decorative xmlns:adec="http://schemas.microsoft.com/office/drawing/2017/decorative" val="1"/>
              </a:ext>
            </a:extLst>
          </p:cNvPr>
          <p:cNvCxnSpPr/>
          <p:nvPr userDrawn="1"/>
        </p:nvCxnSpPr>
        <p:spPr bwMode="gray">
          <a:xfrm>
            <a:off x="4566265" y="1718036"/>
            <a:ext cx="0" cy="3710608"/>
          </a:xfrm>
          <a:prstGeom prst="line">
            <a:avLst/>
          </a:prstGeom>
          <a:ln w="9525">
            <a:solidFill>
              <a:schemeClr val="accent1"/>
            </a:solidFill>
            <a:prstDash val="sysDash"/>
            <a:miter lim="800000"/>
            <a:tailEnd type="none"/>
          </a:ln>
        </p:spPr>
        <p:style>
          <a:lnRef idx="1">
            <a:schemeClr val="accent1"/>
          </a:lnRef>
          <a:fillRef idx="0">
            <a:schemeClr val="accent1"/>
          </a:fillRef>
          <a:effectRef idx="0">
            <a:schemeClr val="accent1"/>
          </a:effectRef>
          <a:fontRef idx="minor">
            <a:schemeClr val="tx1"/>
          </a:fontRef>
        </p:style>
      </p:cxnSp>
      <p:sp>
        <p:nvSpPr>
          <p:cNvPr id="12" name="Content Placeholder 3">
            <a:extLst>
              <a:ext uri="{FF2B5EF4-FFF2-40B4-BE49-F238E27FC236}">
                <a16:creationId xmlns:a16="http://schemas.microsoft.com/office/drawing/2014/main" id="{CD860A49-A98C-4F0E-AB34-4E13B89D5EBC}"/>
              </a:ext>
            </a:extLst>
          </p:cNvPr>
          <p:cNvSpPr>
            <a:spLocks noGrp="1"/>
          </p:cNvSpPr>
          <p:nvPr>
            <p:ph sz="quarter" idx="18"/>
          </p:nvPr>
        </p:nvSpPr>
        <p:spPr>
          <a:xfrm>
            <a:off x="4886408" y="1750485"/>
            <a:ext cx="1136591" cy="709301"/>
          </a:xfrm>
        </p:spPr>
        <p:txBody>
          <a:bodyPr lIns="0" rIns="594360"/>
          <a:lstStyle>
            <a:lvl1pPr>
              <a:defRPr sz="1800">
                <a:solidFill>
                  <a:schemeClr val="tx2"/>
                </a:solidFill>
              </a:defRPr>
            </a:lvl1pPr>
            <a:lvl2pPr>
              <a:defRPr sz="1600">
                <a:solidFill>
                  <a:schemeClr val="tx2"/>
                </a:solidFill>
              </a:defRPr>
            </a:lvl2pPr>
            <a:lvl3pPr>
              <a:defRPr sz="1400">
                <a:solidFill>
                  <a:schemeClr val="tx2"/>
                </a:solidFill>
              </a:defRPr>
            </a:lvl3pPr>
            <a:lvl4pPr>
              <a:defRPr sz="1200">
                <a:solidFill>
                  <a:schemeClr val="tx2"/>
                </a:solidFill>
              </a:defRPr>
            </a:lvl4pPr>
            <a:lvl5pPr>
              <a:defRPr sz="1200">
                <a:solidFill>
                  <a:schemeClr val="tx2"/>
                </a:solidFill>
              </a:defRPr>
            </a:lvl5pPr>
            <a:lvl6pPr>
              <a:defRPr sz="1800">
                <a:solidFill>
                  <a:schemeClr val="tx2"/>
                </a:solidFill>
              </a:defRPr>
            </a:lvl6pPr>
            <a:lvl7pPr>
              <a:defRPr sz="1400">
                <a:solidFill>
                  <a:schemeClr val="tx2"/>
                </a:solidFill>
              </a:defRPr>
            </a:lvl7pPr>
            <a:lvl8pPr>
              <a:defRPr sz="1200">
                <a:solidFill>
                  <a:schemeClr val="tx2"/>
                </a:solidFill>
              </a:defRPr>
            </a:lvl8pPr>
            <a:lvl9pPr>
              <a:defRPr sz="1800">
                <a:solidFill>
                  <a:schemeClr val="tx2"/>
                </a:solidFill>
              </a:defRPr>
            </a:lvl9pPr>
          </a:lstStyle>
          <a:p>
            <a:pPr lvl="0"/>
            <a:endParaRPr lang="en-US"/>
          </a:p>
        </p:txBody>
      </p:sp>
      <p:sp>
        <p:nvSpPr>
          <p:cNvPr id="11" name="Content Placeholder 3">
            <a:extLst>
              <a:ext uri="{FF2B5EF4-FFF2-40B4-BE49-F238E27FC236}">
                <a16:creationId xmlns:a16="http://schemas.microsoft.com/office/drawing/2014/main" id="{3636B989-5405-7743-8C4B-6894A84D494C}"/>
              </a:ext>
            </a:extLst>
          </p:cNvPr>
          <p:cNvSpPr>
            <a:spLocks noGrp="1"/>
          </p:cNvSpPr>
          <p:nvPr>
            <p:ph sz="quarter" idx="20" hasCustomPrompt="1"/>
          </p:nvPr>
        </p:nvSpPr>
        <p:spPr>
          <a:xfrm>
            <a:off x="6165266" y="1750485"/>
            <a:ext cx="5455228" cy="709301"/>
          </a:xfrm>
        </p:spPr>
        <p:txBody>
          <a:bodyPr lIns="0" rIns="594360"/>
          <a:lstStyle>
            <a:lvl1pPr>
              <a:defRPr sz="1400" b="0" i="0">
                <a:solidFill>
                  <a:schemeClr val="accent4"/>
                </a:solidFill>
                <a:latin typeface="Metropolis Medium" pitchFamily="2" charset="77"/>
              </a:defRPr>
            </a:lvl1pPr>
            <a:lvl2pPr>
              <a:defRPr sz="1200">
                <a:solidFill>
                  <a:schemeClr val="tx2"/>
                </a:solidFill>
              </a:defRPr>
            </a:lvl2pPr>
            <a:lvl3pPr>
              <a:defRPr sz="1400">
                <a:solidFill>
                  <a:schemeClr val="tx2"/>
                </a:solidFill>
              </a:defRPr>
            </a:lvl3pPr>
            <a:lvl4pPr>
              <a:defRPr sz="1200">
                <a:solidFill>
                  <a:schemeClr val="tx2"/>
                </a:solidFill>
              </a:defRPr>
            </a:lvl4pPr>
            <a:lvl5pPr>
              <a:defRPr sz="1200">
                <a:solidFill>
                  <a:schemeClr val="tx2"/>
                </a:solidFill>
              </a:defRPr>
            </a:lvl5pPr>
            <a:lvl6pPr>
              <a:defRPr sz="1800">
                <a:solidFill>
                  <a:schemeClr val="tx2"/>
                </a:solidFill>
              </a:defRPr>
            </a:lvl6pPr>
            <a:lvl7pPr>
              <a:defRPr sz="1400">
                <a:solidFill>
                  <a:schemeClr val="tx2"/>
                </a:solidFill>
              </a:defRPr>
            </a:lvl7pPr>
            <a:lvl8pPr>
              <a:defRPr sz="1200">
                <a:solidFill>
                  <a:schemeClr val="tx2"/>
                </a:solidFill>
              </a:defRPr>
            </a:lvl8pPr>
            <a:lvl9pPr>
              <a:defRPr sz="1800">
                <a:solidFill>
                  <a:schemeClr val="tx2"/>
                </a:solidFill>
              </a:defRPr>
            </a:lvl9pPr>
          </a:lstStyle>
          <a:p>
            <a:pPr lvl="0"/>
            <a:r>
              <a:rPr lang="en-US"/>
              <a:t>Click to add text in leaf</a:t>
            </a:r>
          </a:p>
          <a:p>
            <a:pPr lvl="1"/>
            <a:r>
              <a:rPr lang="en-US"/>
              <a:t>Second level</a:t>
            </a:r>
          </a:p>
        </p:txBody>
      </p:sp>
      <p:sp>
        <p:nvSpPr>
          <p:cNvPr id="13" name="Content Placeholder 3">
            <a:extLst>
              <a:ext uri="{FF2B5EF4-FFF2-40B4-BE49-F238E27FC236}">
                <a16:creationId xmlns:a16="http://schemas.microsoft.com/office/drawing/2014/main" id="{8E5AB2B4-4B40-9E4B-88EE-A534B0D16E87}"/>
              </a:ext>
            </a:extLst>
          </p:cNvPr>
          <p:cNvSpPr>
            <a:spLocks noGrp="1"/>
          </p:cNvSpPr>
          <p:nvPr>
            <p:ph sz="quarter" idx="21"/>
          </p:nvPr>
        </p:nvSpPr>
        <p:spPr>
          <a:xfrm>
            <a:off x="4886408" y="2743933"/>
            <a:ext cx="1136591" cy="709301"/>
          </a:xfrm>
        </p:spPr>
        <p:txBody>
          <a:bodyPr lIns="0" rIns="594360"/>
          <a:lstStyle>
            <a:lvl1pPr>
              <a:defRPr sz="1800">
                <a:solidFill>
                  <a:schemeClr val="tx2"/>
                </a:solidFill>
              </a:defRPr>
            </a:lvl1pPr>
            <a:lvl2pPr>
              <a:defRPr sz="1600">
                <a:solidFill>
                  <a:schemeClr val="tx2"/>
                </a:solidFill>
              </a:defRPr>
            </a:lvl2pPr>
            <a:lvl3pPr>
              <a:defRPr sz="1400">
                <a:solidFill>
                  <a:schemeClr val="tx2"/>
                </a:solidFill>
              </a:defRPr>
            </a:lvl3pPr>
            <a:lvl4pPr>
              <a:defRPr sz="1200">
                <a:solidFill>
                  <a:schemeClr val="tx2"/>
                </a:solidFill>
              </a:defRPr>
            </a:lvl4pPr>
            <a:lvl5pPr>
              <a:defRPr sz="1200">
                <a:solidFill>
                  <a:schemeClr val="tx2"/>
                </a:solidFill>
              </a:defRPr>
            </a:lvl5pPr>
            <a:lvl6pPr>
              <a:defRPr sz="1800">
                <a:solidFill>
                  <a:schemeClr val="tx2"/>
                </a:solidFill>
              </a:defRPr>
            </a:lvl6pPr>
            <a:lvl7pPr>
              <a:defRPr sz="1400">
                <a:solidFill>
                  <a:schemeClr val="tx2"/>
                </a:solidFill>
              </a:defRPr>
            </a:lvl7pPr>
            <a:lvl8pPr>
              <a:defRPr sz="1200">
                <a:solidFill>
                  <a:schemeClr val="tx2"/>
                </a:solidFill>
              </a:defRPr>
            </a:lvl8pPr>
            <a:lvl9pPr>
              <a:defRPr sz="1800">
                <a:solidFill>
                  <a:schemeClr val="tx2"/>
                </a:solidFill>
              </a:defRPr>
            </a:lvl9pPr>
          </a:lstStyle>
          <a:p>
            <a:pPr lvl="0"/>
            <a:endParaRPr lang="en-US"/>
          </a:p>
        </p:txBody>
      </p:sp>
      <p:sp>
        <p:nvSpPr>
          <p:cNvPr id="14" name="Content Placeholder 3">
            <a:extLst>
              <a:ext uri="{FF2B5EF4-FFF2-40B4-BE49-F238E27FC236}">
                <a16:creationId xmlns:a16="http://schemas.microsoft.com/office/drawing/2014/main" id="{EE3DDFE7-075F-F842-B0E7-0D71FBAC2C36}"/>
              </a:ext>
            </a:extLst>
          </p:cNvPr>
          <p:cNvSpPr>
            <a:spLocks noGrp="1"/>
          </p:cNvSpPr>
          <p:nvPr>
            <p:ph sz="quarter" idx="22" hasCustomPrompt="1"/>
          </p:nvPr>
        </p:nvSpPr>
        <p:spPr>
          <a:xfrm>
            <a:off x="6165266" y="2743933"/>
            <a:ext cx="5455228" cy="709301"/>
          </a:xfrm>
        </p:spPr>
        <p:txBody>
          <a:bodyPr lIns="0" rIns="594360"/>
          <a:lstStyle>
            <a:lvl1pPr>
              <a:defRPr sz="1400" b="0" i="0">
                <a:solidFill>
                  <a:schemeClr val="accent2"/>
                </a:solidFill>
                <a:latin typeface="Metropolis Medium" pitchFamily="2" charset="77"/>
              </a:defRPr>
            </a:lvl1pPr>
            <a:lvl2pPr>
              <a:defRPr sz="1200">
                <a:solidFill>
                  <a:schemeClr val="tx2"/>
                </a:solidFill>
              </a:defRPr>
            </a:lvl2pPr>
            <a:lvl3pPr>
              <a:defRPr sz="1400">
                <a:solidFill>
                  <a:schemeClr val="tx2"/>
                </a:solidFill>
              </a:defRPr>
            </a:lvl3pPr>
            <a:lvl4pPr>
              <a:defRPr sz="1200">
                <a:solidFill>
                  <a:schemeClr val="tx2"/>
                </a:solidFill>
              </a:defRPr>
            </a:lvl4pPr>
            <a:lvl5pPr>
              <a:defRPr sz="1200">
                <a:solidFill>
                  <a:schemeClr val="tx2"/>
                </a:solidFill>
              </a:defRPr>
            </a:lvl5pPr>
            <a:lvl6pPr>
              <a:defRPr sz="1800">
                <a:solidFill>
                  <a:schemeClr val="tx2"/>
                </a:solidFill>
              </a:defRPr>
            </a:lvl6pPr>
            <a:lvl7pPr>
              <a:defRPr sz="1400">
                <a:solidFill>
                  <a:schemeClr val="tx2"/>
                </a:solidFill>
              </a:defRPr>
            </a:lvl7pPr>
            <a:lvl8pPr>
              <a:defRPr sz="1200">
                <a:solidFill>
                  <a:schemeClr val="tx2"/>
                </a:solidFill>
              </a:defRPr>
            </a:lvl8pPr>
            <a:lvl9pPr>
              <a:defRPr sz="1800">
                <a:solidFill>
                  <a:schemeClr val="tx2"/>
                </a:solidFill>
              </a:defRPr>
            </a:lvl9pPr>
          </a:lstStyle>
          <a:p>
            <a:pPr lvl="0"/>
            <a:r>
              <a:rPr lang="en-US"/>
              <a:t>Click to add text in ocean</a:t>
            </a:r>
          </a:p>
          <a:p>
            <a:pPr lvl="1"/>
            <a:r>
              <a:rPr lang="en-US"/>
              <a:t>Second level</a:t>
            </a:r>
          </a:p>
        </p:txBody>
      </p:sp>
      <p:sp>
        <p:nvSpPr>
          <p:cNvPr id="15" name="Content Placeholder 3">
            <a:extLst>
              <a:ext uri="{FF2B5EF4-FFF2-40B4-BE49-F238E27FC236}">
                <a16:creationId xmlns:a16="http://schemas.microsoft.com/office/drawing/2014/main" id="{3CD5D980-E9FD-A743-B21C-35D97EFF78B6}"/>
              </a:ext>
            </a:extLst>
          </p:cNvPr>
          <p:cNvSpPr>
            <a:spLocks noGrp="1"/>
          </p:cNvSpPr>
          <p:nvPr>
            <p:ph sz="quarter" idx="23"/>
          </p:nvPr>
        </p:nvSpPr>
        <p:spPr>
          <a:xfrm>
            <a:off x="4886408" y="3727413"/>
            <a:ext cx="1136591" cy="709301"/>
          </a:xfrm>
        </p:spPr>
        <p:txBody>
          <a:bodyPr lIns="0" rIns="594360"/>
          <a:lstStyle>
            <a:lvl1pPr>
              <a:defRPr sz="1800">
                <a:solidFill>
                  <a:schemeClr val="tx2"/>
                </a:solidFill>
              </a:defRPr>
            </a:lvl1pPr>
            <a:lvl2pPr>
              <a:defRPr sz="1600">
                <a:solidFill>
                  <a:schemeClr val="tx2"/>
                </a:solidFill>
              </a:defRPr>
            </a:lvl2pPr>
            <a:lvl3pPr>
              <a:defRPr sz="1400">
                <a:solidFill>
                  <a:schemeClr val="tx2"/>
                </a:solidFill>
              </a:defRPr>
            </a:lvl3pPr>
            <a:lvl4pPr>
              <a:defRPr sz="1200">
                <a:solidFill>
                  <a:schemeClr val="tx2"/>
                </a:solidFill>
              </a:defRPr>
            </a:lvl4pPr>
            <a:lvl5pPr>
              <a:defRPr sz="1200">
                <a:solidFill>
                  <a:schemeClr val="tx2"/>
                </a:solidFill>
              </a:defRPr>
            </a:lvl5pPr>
            <a:lvl6pPr>
              <a:defRPr sz="1800">
                <a:solidFill>
                  <a:schemeClr val="tx2"/>
                </a:solidFill>
              </a:defRPr>
            </a:lvl6pPr>
            <a:lvl7pPr>
              <a:defRPr sz="1400">
                <a:solidFill>
                  <a:schemeClr val="tx2"/>
                </a:solidFill>
              </a:defRPr>
            </a:lvl7pPr>
            <a:lvl8pPr>
              <a:defRPr sz="1200">
                <a:solidFill>
                  <a:schemeClr val="tx2"/>
                </a:solidFill>
              </a:defRPr>
            </a:lvl8pPr>
            <a:lvl9pPr>
              <a:defRPr sz="1800">
                <a:solidFill>
                  <a:schemeClr val="tx2"/>
                </a:solidFill>
              </a:defRPr>
            </a:lvl9pPr>
          </a:lstStyle>
          <a:p>
            <a:pPr lvl="0"/>
            <a:endParaRPr lang="en-US"/>
          </a:p>
        </p:txBody>
      </p:sp>
      <p:sp>
        <p:nvSpPr>
          <p:cNvPr id="16" name="Content Placeholder 3">
            <a:extLst>
              <a:ext uri="{FF2B5EF4-FFF2-40B4-BE49-F238E27FC236}">
                <a16:creationId xmlns:a16="http://schemas.microsoft.com/office/drawing/2014/main" id="{23ED76AC-9B3D-A24D-BAEE-275D30215215}"/>
              </a:ext>
            </a:extLst>
          </p:cNvPr>
          <p:cNvSpPr>
            <a:spLocks noGrp="1"/>
          </p:cNvSpPr>
          <p:nvPr>
            <p:ph sz="quarter" idx="24" hasCustomPrompt="1"/>
          </p:nvPr>
        </p:nvSpPr>
        <p:spPr>
          <a:xfrm>
            <a:off x="6165266" y="3727413"/>
            <a:ext cx="5455228" cy="709301"/>
          </a:xfrm>
        </p:spPr>
        <p:txBody>
          <a:bodyPr lIns="0" rIns="594360"/>
          <a:lstStyle>
            <a:lvl1pPr>
              <a:defRPr sz="1400" b="0" i="0">
                <a:solidFill>
                  <a:schemeClr val="tx2"/>
                </a:solidFill>
                <a:latin typeface="Metropolis Medium" pitchFamily="2" charset="77"/>
              </a:defRPr>
            </a:lvl1pPr>
            <a:lvl2pPr>
              <a:defRPr sz="1200">
                <a:solidFill>
                  <a:schemeClr val="tx2"/>
                </a:solidFill>
              </a:defRPr>
            </a:lvl2pPr>
            <a:lvl3pPr>
              <a:defRPr sz="1400">
                <a:solidFill>
                  <a:schemeClr val="tx2"/>
                </a:solidFill>
              </a:defRPr>
            </a:lvl3pPr>
            <a:lvl4pPr>
              <a:defRPr sz="1200">
                <a:solidFill>
                  <a:schemeClr val="tx2"/>
                </a:solidFill>
              </a:defRPr>
            </a:lvl4pPr>
            <a:lvl5pPr>
              <a:defRPr sz="1200">
                <a:solidFill>
                  <a:schemeClr val="tx2"/>
                </a:solidFill>
              </a:defRPr>
            </a:lvl5pPr>
            <a:lvl6pPr>
              <a:defRPr sz="1800">
                <a:solidFill>
                  <a:schemeClr val="tx2"/>
                </a:solidFill>
              </a:defRPr>
            </a:lvl6pPr>
            <a:lvl7pPr>
              <a:defRPr sz="1400">
                <a:solidFill>
                  <a:schemeClr val="tx2"/>
                </a:solidFill>
              </a:defRPr>
            </a:lvl7pPr>
            <a:lvl8pPr>
              <a:defRPr sz="1200">
                <a:solidFill>
                  <a:schemeClr val="tx2"/>
                </a:solidFill>
              </a:defRPr>
            </a:lvl8pPr>
            <a:lvl9pPr>
              <a:defRPr sz="1800">
                <a:solidFill>
                  <a:schemeClr val="tx2"/>
                </a:solidFill>
              </a:defRPr>
            </a:lvl9pPr>
          </a:lstStyle>
          <a:p>
            <a:pPr lvl="0"/>
            <a:r>
              <a:rPr lang="en-US"/>
              <a:t>Click to add text in white</a:t>
            </a:r>
          </a:p>
          <a:p>
            <a:pPr lvl="1"/>
            <a:r>
              <a:rPr lang="en-US"/>
              <a:t>Second level</a:t>
            </a:r>
          </a:p>
        </p:txBody>
      </p:sp>
      <p:sp>
        <p:nvSpPr>
          <p:cNvPr id="17" name="Content Placeholder 3">
            <a:extLst>
              <a:ext uri="{FF2B5EF4-FFF2-40B4-BE49-F238E27FC236}">
                <a16:creationId xmlns:a16="http://schemas.microsoft.com/office/drawing/2014/main" id="{6E328FCB-AD7A-0B48-84A3-BC75E4A968AC}"/>
              </a:ext>
            </a:extLst>
          </p:cNvPr>
          <p:cNvSpPr>
            <a:spLocks noGrp="1"/>
          </p:cNvSpPr>
          <p:nvPr>
            <p:ph sz="quarter" idx="25"/>
          </p:nvPr>
        </p:nvSpPr>
        <p:spPr>
          <a:xfrm>
            <a:off x="4886408" y="4693800"/>
            <a:ext cx="1136591" cy="709301"/>
          </a:xfrm>
        </p:spPr>
        <p:txBody>
          <a:bodyPr lIns="0" rIns="594360"/>
          <a:lstStyle>
            <a:lvl1pPr>
              <a:defRPr sz="1800">
                <a:solidFill>
                  <a:schemeClr val="tx2"/>
                </a:solidFill>
              </a:defRPr>
            </a:lvl1pPr>
            <a:lvl2pPr>
              <a:defRPr sz="1600">
                <a:solidFill>
                  <a:schemeClr val="tx2"/>
                </a:solidFill>
              </a:defRPr>
            </a:lvl2pPr>
            <a:lvl3pPr>
              <a:defRPr sz="1400">
                <a:solidFill>
                  <a:schemeClr val="tx2"/>
                </a:solidFill>
              </a:defRPr>
            </a:lvl3pPr>
            <a:lvl4pPr>
              <a:defRPr sz="1200">
                <a:solidFill>
                  <a:schemeClr val="tx2"/>
                </a:solidFill>
              </a:defRPr>
            </a:lvl4pPr>
            <a:lvl5pPr>
              <a:defRPr sz="1200">
                <a:solidFill>
                  <a:schemeClr val="tx2"/>
                </a:solidFill>
              </a:defRPr>
            </a:lvl5pPr>
            <a:lvl6pPr>
              <a:defRPr sz="1800">
                <a:solidFill>
                  <a:schemeClr val="tx2"/>
                </a:solidFill>
              </a:defRPr>
            </a:lvl6pPr>
            <a:lvl7pPr>
              <a:defRPr sz="1400">
                <a:solidFill>
                  <a:schemeClr val="tx2"/>
                </a:solidFill>
              </a:defRPr>
            </a:lvl7pPr>
            <a:lvl8pPr>
              <a:defRPr sz="1200">
                <a:solidFill>
                  <a:schemeClr val="tx2"/>
                </a:solidFill>
              </a:defRPr>
            </a:lvl8pPr>
            <a:lvl9pPr>
              <a:defRPr sz="1800">
                <a:solidFill>
                  <a:schemeClr val="tx2"/>
                </a:solidFill>
              </a:defRPr>
            </a:lvl9pPr>
          </a:lstStyle>
          <a:p>
            <a:pPr lvl="0"/>
            <a:endParaRPr lang="en-US"/>
          </a:p>
        </p:txBody>
      </p:sp>
      <p:sp>
        <p:nvSpPr>
          <p:cNvPr id="18" name="Content Placeholder 3">
            <a:extLst>
              <a:ext uri="{FF2B5EF4-FFF2-40B4-BE49-F238E27FC236}">
                <a16:creationId xmlns:a16="http://schemas.microsoft.com/office/drawing/2014/main" id="{C7E39CCE-D379-974E-B6F3-5D4820EF2F9B}"/>
              </a:ext>
            </a:extLst>
          </p:cNvPr>
          <p:cNvSpPr>
            <a:spLocks noGrp="1"/>
          </p:cNvSpPr>
          <p:nvPr>
            <p:ph sz="quarter" idx="26" hasCustomPrompt="1"/>
          </p:nvPr>
        </p:nvSpPr>
        <p:spPr>
          <a:xfrm>
            <a:off x="6165266" y="4693800"/>
            <a:ext cx="5455228" cy="709301"/>
          </a:xfrm>
        </p:spPr>
        <p:txBody>
          <a:bodyPr lIns="0" rIns="594360"/>
          <a:lstStyle>
            <a:lvl1pPr>
              <a:defRPr sz="1400" b="0" i="0">
                <a:solidFill>
                  <a:schemeClr val="accent3"/>
                </a:solidFill>
                <a:latin typeface="Metropolis Medium" pitchFamily="2" charset="77"/>
              </a:defRPr>
            </a:lvl1pPr>
            <a:lvl2pPr>
              <a:defRPr sz="1200">
                <a:solidFill>
                  <a:schemeClr val="tx2"/>
                </a:solidFill>
              </a:defRPr>
            </a:lvl2pPr>
            <a:lvl3pPr>
              <a:defRPr sz="1400">
                <a:solidFill>
                  <a:schemeClr val="tx2"/>
                </a:solidFill>
              </a:defRPr>
            </a:lvl3pPr>
            <a:lvl4pPr>
              <a:defRPr sz="1200">
                <a:solidFill>
                  <a:schemeClr val="tx2"/>
                </a:solidFill>
              </a:defRPr>
            </a:lvl4pPr>
            <a:lvl5pPr>
              <a:defRPr sz="1200">
                <a:solidFill>
                  <a:schemeClr val="tx2"/>
                </a:solidFill>
              </a:defRPr>
            </a:lvl5pPr>
            <a:lvl6pPr>
              <a:defRPr sz="1800">
                <a:solidFill>
                  <a:schemeClr val="tx2"/>
                </a:solidFill>
              </a:defRPr>
            </a:lvl6pPr>
            <a:lvl7pPr>
              <a:defRPr sz="1400">
                <a:solidFill>
                  <a:schemeClr val="tx2"/>
                </a:solidFill>
              </a:defRPr>
            </a:lvl7pPr>
            <a:lvl8pPr>
              <a:defRPr sz="1200">
                <a:solidFill>
                  <a:schemeClr val="tx2"/>
                </a:solidFill>
              </a:defRPr>
            </a:lvl8pPr>
            <a:lvl9pPr>
              <a:defRPr sz="1800">
                <a:solidFill>
                  <a:schemeClr val="tx2"/>
                </a:solidFill>
              </a:defRPr>
            </a:lvl9pPr>
          </a:lstStyle>
          <a:p>
            <a:pPr lvl="0"/>
            <a:r>
              <a:rPr lang="en-US"/>
              <a:t>Click to add text in aqua</a:t>
            </a:r>
          </a:p>
          <a:p>
            <a:pPr lvl="1"/>
            <a:r>
              <a:rPr lang="en-US"/>
              <a:t>Second level</a:t>
            </a:r>
          </a:p>
        </p:txBody>
      </p:sp>
      <p:sp>
        <p:nvSpPr>
          <p:cNvPr id="22" name="page number">
            <a:extLst>
              <a:ext uri="{FF2B5EF4-FFF2-40B4-BE49-F238E27FC236}">
                <a16:creationId xmlns:a16="http://schemas.microsoft.com/office/drawing/2014/main" id="{BB64D71B-47A7-2A48-B3D8-7FA3DE53128C}"/>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709960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Full-Bleed Photo 2">
    <p:spTree>
      <p:nvGrpSpPr>
        <p:cNvPr id="1" name=""/>
        <p:cNvGrpSpPr/>
        <p:nvPr/>
      </p:nvGrpSpPr>
      <p:grpSpPr>
        <a:xfrm>
          <a:off x="0" y="0"/>
          <a:ext cx="0" cy="0"/>
          <a:chOff x="0" y="0"/>
          <a:chExt cx="0" cy="0"/>
        </a:xfrm>
      </p:grpSpPr>
      <p:pic>
        <p:nvPicPr>
          <p:cNvPr id="14" name="Graphic 13">
            <a:extLst>
              <a:ext uri="{FF2B5EF4-FFF2-40B4-BE49-F238E27FC236}">
                <a16:creationId xmlns:a16="http://schemas.microsoft.com/office/drawing/2014/main" id="{82963ABA-B135-4D13-8059-831B7A9446D6}"/>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6766560"/>
            <a:ext cx="12188825" cy="95225"/>
          </a:xfrm>
          <a:prstGeom prst="rect">
            <a:avLst/>
          </a:prstGeom>
        </p:spPr>
      </p:pic>
      <p:pic>
        <p:nvPicPr>
          <p:cNvPr id="9" name="VMware logo">
            <a:extLst>
              <a:ext uri="{FF2B5EF4-FFF2-40B4-BE49-F238E27FC236}">
                <a16:creationId xmlns:a16="http://schemas.microsoft.com/office/drawing/2014/main" id="{D3FCF2DF-17EB-C34B-B826-12F715183AF3}"/>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419085" y="6215185"/>
            <a:ext cx="1535550" cy="556262"/>
          </a:xfrm>
          <a:prstGeom prst="rect">
            <a:avLst/>
          </a:prstGeom>
        </p:spPr>
      </p:pic>
      <p:sp>
        <p:nvSpPr>
          <p:cNvPr id="10" name="Copyright" descr="Confidential copyright VMware, Inc. 2021">
            <a:extLst>
              <a:ext uri="{FF2B5EF4-FFF2-40B4-BE49-F238E27FC236}">
                <a16:creationId xmlns:a16="http://schemas.microsoft.com/office/drawing/2014/main" id="{4589F4CF-35EB-2C46-91A2-9F74E8D2E729}"/>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a:t>
            </a:r>
            <a:r>
              <a:rPr lang="en-US" sz="700">
                <a:solidFill>
                  <a:schemeClr val="tx2"/>
                </a:solidFill>
                <a:latin typeface="+mj-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Arial" panose="020B0604020202020204" pitchFamily="34" charset="0"/>
              </a:rPr>
              <a:t>│</a:t>
            </a:r>
            <a:r>
              <a:rPr lang="en-US" sz="800" kern="1200">
                <a:solidFill>
                  <a:schemeClr val="tx2"/>
                </a:solidFill>
                <a:latin typeface="+mn-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Verdana" panose="020B0604030504040204" pitchFamily="34" charset="0"/>
              </a:rPr>
              <a:t>©2022 VMware, Inc.</a:t>
            </a:r>
          </a:p>
        </p:txBody>
      </p:sp>
      <p:sp>
        <p:nvSpPr>
          <p:cNvPr id="11" name="page number">
            <a:extLst>
              <a:ext uri="{FF2B5EF4-FFF2-40B4-BE49-F238E27FC236}">
                <a16:creationId xmlns:a16="http://schemas.microsoft.com/office/drawing/2014/main" id="{1AE4D2C7-58DD-6E4A-AEAD-4FF5B015B101}"/>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853896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ig Statement - Leaf">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2885DDF-21EC-9F45-A160-48B3404CABDE}"/>
              </a:ext>
              <a:ext uri="{C183D7F6-B498-43B3-948B-1728B52AA6E4}">
                <adec:decorative xmlns:adec="http://schemas.microsoft.com/office/drawing/2017/decorative" val="1"/>
              </a:ext>
            </a:extLst>
          </p:cNvPr>
          <p:cNvGrpSpPr/>
          <p:nvPr userDrawn="1"/>
        </p:nvGrpSpPr>
        <p:grpSpPr>
          <a:xfrm>
            <a:off x="-991446" y="-1855011"/>
            <a:ext cx="13468141" cy="9864449"/>
            <a:chOff x="-991446" y="-1855011"/>
            <a:chExt cx="13468141" cy="9864449"/>
          </a:xfrm>
        </p:grpSpPr>
        <p:sp>
          <p:nvSpPr>
            <p:cNvPr id="33" name="Freeform: Shape 32">
              <a:extLst>
                <a:ext uri="{FF2B5EF4-FFF2-40B4-BE49-F238E27FC236}">
                  <a16:creationId xmlns:a16="http://schemas.microsoft.com/office/drawing/2014/main" id="{3FC38F94-115E-4DBE-80BB-680CB172F9FB}"/>
                </a:ext>
              </a:extLst>
            </p:cNvPr>
            <p:cNvSpPr/>
            <p:nvPr userDrawn="1"/>
          </p:nvSpPr>
          <p:spPr>
            <a:xfrm rot="2700000">
              <a:off x="810400" y="-3656857"/>
              <a:ext cx="9864449" cy="13468141"/>
            </a:xfrm>
            <a:custGeom>
              <a:avLst/>
              <a:gdLst>
                <a:gd name="connsiteX0" fmla="*/ 0 w 9864449"/>
                <a:gd name="connsiteY0" fmla="*/ 7314461 h 13468141"/>
                <a:gd name="connsiteX1" fmla="*/ 7314462 w 9864449"/>
                <a:gd name="connsiteY1" fmla="*/ 0 h 13468141"/>
                <a:gd name="connsiteX2" fmla="*/ 9864449 w 9864449"/>
                <a:gd name="connsiteY2" fmla="*/ 2549987 h 13468141"/>
                <a:gd name="connsiteX3" fmla="*/ 9864449 w 9864449"/>
                <a:gd name="connsiteY3" fmla="*/ 7148688 h 13468141"/>
                <a:gd name="connsiteX4" fmla="*/ 3544996 w 9864449"/>
                <a:gd name="connsiteY4" fmla="*/ 13468141 h 13468141"/>
                <a:gd name="connsiteX5" fmla="*/ 0 w 9864449"/>
                <a:gd name="connsiteY5" fmla="*/ 9923145 h 13468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64449" h="13468141">
                  <a:moveTo>
                    <a:pt x="0" y="7314461"/>
                  </a:moveTo>
                  <a:lnTo>
                    <a:pt x="7314462" y="0"/>
                  </a:lnTo>
                  <a:lnTo>
                    <a:pt x="9864449" y="2549987"/>
                  </a:lnTo>
                  <a:lnTo>
                    <a:pt x="9864449" y="7148688"/>
                  </a:lnTo>
                  <a:lnTo>
                    <a:pt x="3544996" y="13468141"/>
                  </a:lnTo>
                  <a:lnTo>
                    <a:pt x="0" y="9923145"/>
                  </a:lnTo>
                  <a:close/>
                </a:path>
              </a:pathLst>
            </a:custGeom>
            <a:gradFill>
              <a:gsLst>
                <a:gs pos="35000">
                  <a:schemeClr val="accent2">
                    <a:alpha val="0"/>
                  </a:schemeClr>
                </a:gs>
                <a:gs pos="95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7" name="Freeform: Shape 26">
              <a:extLst>
                <a:ext uri="{FF2B5EF4-FFF2-40B4-BE49-F238E27FC236}">
                  <a16:creationId xmlns:a16="http://schemas.microsoft.com/office/drawing/2014/main" id="{C5E11EA0-C34E-47CC-A1C4-C041612819E2}"/>
                </a:ext>
              </a:extLst>
            </p:cNvPr>
            <p:cNvSpPr/>
            <p:nvPr userDrawn="1"/>
          </p:nvSpPr>
          <p:spPr>
            <a:xfrm rot="2700000">
              <a:off x="9037252"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accent4"/>
                </a:gs>
                <a:gs pos="86000">
                  <a:schemeClr val="accent2"/>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863" name="Text Placeholder 862">
            <a:extLst>
              <a:ext uri="{FF2B5EF4-FFF2-40B4-BE49-F238E27FC236}">
                <a16:creationId xmlns:a16="http://schemas.microsoft.com/office/drawing/2014/main" id="{806A8161-3A3C-4E8C-98F0-AD01607CDAEE}"/>
              </a:ext>
            </a:extLst>
          </p:cNvPr>
          <p:cNvSpPr>
            <a:spLocks noGrp="1"/>
          </p:cNvSpPr>
          <p:nvPr>
            <p:ph type="body" sz="quarter" idx="12" hasCustomPrompt="1"/>
          </p:nvPr>
        </p:nvSpPr>
        <p:spPr>
          <a:xfrm>
            <a:off x="608013" y="2057400"/>
            <a:ext cx="5943599" cy="2285999"/>
          </a:xfrm>
        </p:spPr>
        <p:txBody>
          <a:bodyPr anchor="ctr"/>
          <a:lstStyle>
            <a:lvl1pPr>
              <a:lnSpc>
                <a:spcPct val="100000"/>
              </a:lnSpc>
              <a:spcBef>
                <a:spcPts val="0"/>
              </a:spcBef>
              <a:defRPr sz="3600">
                <a:solidFill>
                  <a:schemeClr val="tx2"/>
                </a:solidFill>
              </a:defRPr>
            </a:lvl1pPr>
            <a:lvl2pPr marL="273050" indent="0">
              <a:buNone/>
              <a:defRPr/>
            </a:lvl2pPr>
          </a:lstStyle>
          <a:p>
            <a:pPr lvl="0"/>
            <a:r>
              <a:rPr lang="en-US"/>
              <a:t>Slide with large text placeholder, decoration shows a leaf gradient parallelogram.</a:t>
            </a:r>
          </a:p>
        </p:txBody>
      </p:sp>
      <p:pic>
        <p:nvPicPr>
          <p:cNvPr id="12" name="VMware logo">
            <a:extLst>
              <a:ext uri="{FF2B5EF4-FFF2-40B4-BE49-F238E27FC236}">
                <a16:creationId xmlns:a16="http://schemas.microsoft.com/office/drawing/2014/main" id="{0E01FF7A-659B-5E4C-AADF-50910864D27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3" name="Copyright" descr="Confidential copyright VMware, Inc. 2021">
            <a:extLst>
              <a:ext uri="{FF2B5EF4-FFF2-40B4-BE49-F238E27FC236}">
                <a16:creationId xmlns:a16="http://schemas.microsoft.com/office/drawing/2014/main" id="{285630C1-39F6-0B42-8CB7-BCE87DEA1EB4}"/>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a:t>
            </a:r>
            <a:r>
              <a:rPr lang="en-US" sz="700">
                <a:solidFill>
                  <a:schemeClr val="tx2"/>
                </a:solidFill>
                <a:latin typeface="+mj-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Arial" panose="020B0604020202020204" pitchFamily="34" charset="0"/>
              </a:rPr>
              <a:t>│</a:t>
            </a:r>
            <a:r>
              <a:rPr lang="en-US" sz="800" kern="1200">
                <a:solidFill>
                  <a:schemeClr val="tx2"/>
                </a:solidFill>
                <a:latin typeface="+mn-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Verdana" panose="020B0604030504040204" pitchFamily="34" charset="0"/>
              </a:rPr>
              <a:t>©2022 VMware, Inc.</a:t>
            </a:r>
          </a:p>
        </p:txBody>
      </p:sp>
      <p:sp>
        <p:nvSpPr>
          <p:cNvPr id="14" name="page number">
            <a:extLst>
              <a:ext uri="{FF2B5EF4-FFF2-40B4-BE49-F238E27FC236}">
                <a16:creationId xmlns:a16="http://schemas.microsoft.com/office/drawing/2014/main" id="{13B9AABF-666F-0F4D-8780-7E259FB3973E}"/>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652583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ig Statement - Plum">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3A5758E-9821-9E40-94F6-174F8230A18F}"/>
              </a:ext>
              <a:ext uri="{C183D7F6-B498-43B3-948B-1728B52AA6E4}">
                <adec:decorative xmlns:adec="http://schemas.microsoft.com/office/drawing/2017/decorative" val="1"/>
              </a:ext>
            </a:extLst>
          </p:cNvPr>
          <p:cNvGrpSpPr/>
          <p:nvPr userDrawn="1"/>
        </p:nvGrpSpPr>
        <p:grpSpPr>
          <a:xfrm>
            <a:off x="-991446" y="-1838077"/>
            <a:ext cx="13468141" cy="9864449"/>
            <a:chOff x="-991446" y="-1855011"/>
            <a:chExt cx="13468141" cy="9864449"/>
          </a:xfrm>
        </p:grpSpPr>
        <p:sp>
          <p:nvSpPr>
            <p:cNvPr id="17" name="Freeform: Shape 32">
              <a:extLst>
                <a:ext uri="{FF2B5EF4-FFF2-40B4-BE49-F238E27FC236}">
                  <a16:creationId xmlns:a16="http://schemas.microsoft.com/office/drawing/2014/main" id="{DCE0F5A7-C742-694B-BDA4-5BDFEC19933D}"/>
                </a:ext>
              </a:extLst>
            </p:cNvPr>
            <p:cNvSpPr/>
            <p:nvPr userDrawn="1"/>
          </p:nvSpPr>
          <p:spPr>
            <a:xfrm rot="2700000">
              <a:off x="810400" y="-3656857"/>
              <a:ext cx="9864449" cy="13468141"/>
            </a:xfrm>
            <a:custGeom>
              <a:avLst/>
              <a:gdLst>
                <a:gd name="connsiteX0" fmla="*/ 0 w 9864449"/>
                <a:gd name="connsiteY0" fmla="*/ 7314461 h 13468141"/>
                <a:gd name="connsiteX1" fmla="*/ 7314462 w 9864449"/>
                <a:gd name="connsiteY1" fmla="*/ 0 h 13468141"/>
                <a:gd name="connsiteX2" fmla="*/ 9864449 w 9864449"/>
                <a:gd name="connsiteY2" fmla="*/ 2549987 h 13468141"/>
                <a:gd name="connsiteX3" fmla="*/ 9864449 w 9864449"/>
                <a:gd name="connsiteY3" fmla="*/ 7148688 h 13468141"/>
                <a:gd name="connsiteX4" fmla="*/ 3544996 w 9864449"/>
                <a:gd name="connsiteY4" fmla="*/ 13468141 h 13468141"/>
                <a:gd name="connsiteX5" fmla="*/ 0 w 9864449"/>
                <a:gd name="connsiteY5" fmla="*/ 9923145 h 13468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64449" h="13468141">
                  <a:moveTo>
                    <a:pt x="0" y="7314461"/>
                  </a:moveTo>
                  <a:lnTo>
                    <a:pt x="7314462" y="0"/>
                  </a:lnTo>
                  <a:lnTo>
                    <a:pt x="9864449" y="2549987"/>
                  </a:lnTo>
                  <a:lnTo>
                    <a:pt x="9864449" y="7148688"/>
                  </a:lnTo>
                  <a:lnTo>
                    <a:pt x="3544996" y="13468141"/>
                  </a:lnTo>
                  <a:lnTo>
                    <a:pt x="0" y="9923145"/>
                  </a:lnTo>
                  <a:close/>
                </a:path>
              </a:pathLst>
            </a:custGeom>
            <a:gradFill>
              <a:gsLst>
                <a:gs pos="35000">
                  <a:schemeClr val="accent2">
                    <a:alpha val="0"/>
                  </a:schemeClr>
                </a:gs>
                <a:gs pos="95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0" name="Freeform: Shape 19">
              <a:extLst>
                <a:ext uri="{FF2B5EF4-FFF2-40B4-BE49-F238E27FC236}">
                  <a16:creationId xmlns:a16="http://schemas.microsoft.com/office/drawing/2014/main" id="{473426A1-35AB-43B6-9A41-2142ACF3ACC4}"/>
                </a:ext>
              </a:extLst>
            </p:cNvPr>
            <p:cNvSpPr/>
            <p:nvPr userDrawn="1"/>
          </p:nvSpPr>
          <p:spPr>
            <a:xfrm rot="2700000">
              <a:off x="9037252"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accent5"/>
                </a:gs>
                <a:gs pos="87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863" name="Text Placeholder 862">
            <a:extLst>
              <a:ext uri="{FF2B5EF4-FFF2-40B4-BE49-F238E27FC236}">
                <a16:creationId xmlns:a16="http://schemas.microsoft.com/office/drawing/2014/main" id="{806A8161-3A3C-4E8C-98F0-AD01607CDAEE}"/>
              </a:ext>
            </a:extLst>
          </p:cNvPr>
          <p:cNvSpPr>
            <a:spLocks noGrp="1"/>
          </p:cNvSpPr>
          <p:nvPr>
            <p:ph type="body" sz="quarter" idx="12" hasCustomPrompt="1"/>
          </p:nvPr>
        </p:nvSpPr>
        <p:spPr>
          <a:xfrm>
            <a:off x="608013" y="2057400"/>
            <a:ext cx="5943599" cy="2285999"/>
          </a:xfrm>
        </p:spPr>
        <p:txBody>
          <a:bodyPr anchor="ctr"/>
          <a:lstStyle>
            <a:lvl1pPr>
              <a:lnSpc>
                <a:spcPct val="100000"/>
              </a:lnSpc>
              <a:spcBef>
                <a:spcPts val="0"/>
              </a:spcBef>
              <a:defRPr sz="3600">
                <a:solidFill>
                  <a:schemeClr val="tx2"/>
                </a:solidFill>
              </a:defRPr>
            </a:lvl1pPr>
            <a:lvl2pPr marL="273050" indent="0">
              <a:buNone/>
              <a:defRPr/>
            </a:lvl2pPr>
          </a:lstStyle>
          <a:p>
            <a:pPr lvl="0"/>
            <a:r>
              <a:rPr lang="en-US"/>
              <a:t>Slide with large text placeholder, decoration shows a plum gradient parallelogram.</a:t>
            </a:r>
          </a:p>
        </p:txBody>
      </p:sp>
      <p:pic>
        <p:nvPicPr>
          <p:cNvPr id="12" name="VMware logo">
            <a:extLst>
              <a:ext uri="{FF2B5EF4-FFF2-40B4-BE49-F238E27FC236}">
                <a16:creationId xmlns:a16="http://schemas.microsoft.com/office/drawing/2014/main" id="{118271CF-4227-9C4B-BEF1-B37A7B5DC9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3" name="Copyright" descr="Confidential copyright VMware, Inc. 2021">
            <a:extLst>
              <a:ext uri="{FF2B5EF4-FFF2-40B4-BE49-F238E27FC236}">
                <a16:creationId xmlns:a16="http://schemas.microsoft.com/office/drawing/2014/main" id="{7559A06F-50D8-E946-8B33-60D2BB9DC19B}"/>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a:t>
            </a:r>
            <a:r>
              <a:rPr lang="en-US" sz="700">
                <a:solidFill>
                  <a:schemeClr val="tx2"/>
                </a:solidFill>
                <a:latin typeface="+mj-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Arial" panose="020B0604020202020204" pitchFamily="34" charset="0"/>
              </a:rPr>
              <a:t>│</a:t>
            </a:r>
            <a:r>
              <a:rPr lang="en-US" sz="800" kern="1200">
                <a:solidFill>
                  <a:schemeClr val="tx2"/>
                </a:solidFill>
                <a:latin typeface="+mn-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Verdana" panose="020B0604030504040204" pitchFamily="34" charset="0"/>
              </a:rPr>
              <a:t>©2022 VMware, Inc.</a:t>
            </a:r>
          </a:p>
        </p:txBody>
      </p:sp>
      <p:sp>
        <p:nvSpPr>
          <p:cNvPr id="14" name="page number">
            <a:extLst>
              <a:ext uri="{FF2B5EF4-FFF2-40B4-BE49-F238E27FC236}">
                <a16:creationId xmlns:a16="http://schemas.microsoft.com/office/drawing/2014/main" id="{C79B75A1-55FE-5648-BD88-9A9C92BA2E52}"/>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414013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756" name="TextBox 755">
            <a:extLst>
              <a:ext uri="{FF2B5EF4-FFF2-40B4-BE49-F238E27FC236}">
                <a16:creationId xmlns:a16="http://schemas.microsoft.com/office/drawing/2014/main" id="{2387BAEF-04D4-4DE9-B7A0-5B5AD8C8A831}"/>
              </a:ext>
            </a:extLst>
          </p:cNvPr>
          <p:cNvSpPr txBox="1"/>
          <p:nvPr userDrawn="1"/>
        </p:nvSpPr>
        <p:spPr>
          <a:xfrm>
            <a:off x="608013" y="1261594"/>
            <a:ext cx="1933864" cy="534891"/>
          </a:xfrm>
          <a:prstGeom prst="rect">
            <a:avLst/>
          </a:prstGeom>
          <a:noFill/>
        </p:spPr>
        <p:txBody>
          <a:bodyPr wrap="square" lIns="0" tIns="0" rIns="0" bIns="0" rtlCol="0">
            <a:noAutofit/>
          </a:bodyPr>
          <a:lstStyle/>
          <a:p>
            <a:pPr>
              <a:lnSpc>
                <a:spcPct val="90000"/>
              </a:lnSpc>
            </a:pPr>
            <a:r>
              <a:rPr lang="en-US" sz="3200">
                <a:solidFill>
                  <a:schemeClr val="tx2"/>
                </a:solidFill>
                <a:latin typeface="+mj-lt"/>
              </a:rPr>
              <a:t>Agenda</a:t>
            </a:r>
          </a:p>
        </p:txBody>
      </p:sp>
      <p:sp>
        <p:nvSpPr>
          <p:cNvPr id="16" name="Text Placeholder 757">
            <a:extLst>
              <a:ext uri="{FF2B5EF4-FFF2-40B4-BE49-F238E27FC236}">
                <a16:creationId xmlns:a16="http://schemas.microsoft.com/office/drawing/2014/main" id="{B29EB907-51A5-4D60-B03A-85DECB7627F9}"/>
              </a:ext>
            </a:extLst>
          </p:cNvPr>
          <p:cNvSpPr>
            <a:spLocks noGrp="1"/>
          </p:cNvSpPr>
          <p:nvPr>
            <p:ph type="body" sz="quarter" idx="23" hasCustomPrompt="1"/>
          </p:nvPr>
        </p:nvSpPr>
        <p:spPr>
          <a:xfrm>
            <a:off x="2894013" y="1359907"/>
            <a:ext cx="7315200" cy="4322783"/>
          </a:xfrm>
        </p:spPr>
        <p:txBody>
          <a:bodyPr anchor="t"/>
          <a:lstStyle>
            <a:lvl1pPr marL="0" indent="0">
              <a:spcBef>
                <a:spcPts val="1800"/>
              </a:spcBef>
              <a:buClr>
                <a:schemeClr val="accent4"/>
              </a:buClr>
              <a:buFont typeface="Open Sans" panose="020B0606030504020204" pitchFamily="34" charset="0"/>
              <a:buChar char="​"/>
              <a:defRPr>
                <a:solidFill>
                  <a:schemeClr val="accent2"/>
                </a:solidFill>
              </a:defRPr>
            </a:lvl1pPr>
            <a:lvl2pPr marL="0" indent="0">
              <a:spcBef>
                <a:spcPts val="600"/>
              </a:spcBef>
              <a:buFont typeface="Open Sans" panose="020B0606030504020204" pitchFamily="34" charset="0"/>
              <a:buChar char="​"/>
              <a:defRPr/>
            </a:lvl2pPr>
            <a:lvl3pPr marL="342900" indent="0">
              <a:buFont typeface="Open Sans" panose="020B0606030504020204" pitchFamily="34" charset="0"/>
              <a:buNone/>
              <a:defRPr sz="1800"/>
            </a:lvl3pPr>
            <a:lvl4pPr marL="342900" indent="0">
              <a:buFont typeface="Open Sans" panose="020B0606030504020204" pitchFamily="34" charset="0"/>
              <a:buChar char="​"/>
              <a:tabLst/>
              <a:defRPr sz="1800">
                <a:solidFill>
                  <a:schemeClr val="tx2"/>
                </a:solidFill>
              </a:defRPr>
            </a:lvl4pPr>
            <a:lvl5pPr marL="342900" indent="0">
              <a:buFont typeface="Open Sans" panose="020B0606030504020204" pitchFamily="34" charset="0"/>
              <a:buChar char="​"/>
              <a:tabLst/>
              <a:defRPr sz="1800">
                <a:solidFill>
                  <a:schemeClr val="tx2"/>
                </a:solidFill>
              </a:defRPr>
            </a:lvl5pPr>
            <a:lvl6pPr marL="342900" indent="0">
              <a:buFont typeface="Open Sans" panose="020B0606030504020204" pitchFamily="34" charset="0"/>
              <a:buChar char="​"/>
              <a:defRPr sz="1800">
                <a:solidFill>
                  <a:schemeClr val="tx2"/>
                </a:solidFill>
              </a:defRPr>
            </a:lvl6pPr>
            <a:lvl7pPr marL="342900" indent="0">
              <a:buFont typeface="Open Sans" panose="020B0606030504020204" pitchFamily="34" charset="0"/>
              <a:buChar char="​"/>
              <a:defRPr sz="1800">
                <a:solidFill>
                  <a:schemeClr val="tx2"/>
                </a:solidFill>
              </a:defRPr>
            </a:lvl7pPr>
            <a:lvl8pPr marL="342900" indent="0">
              <a:buFont typeface="Open Sans" panose="020B0606030504020204" pitchFamily="34" charset="0"/>
              <a:buChar char="​"/>
              <a:defRPr sz="1800">
                <a:solidFill>
                  <a:schemeClr val="tx2"/>
                </a:solidFill>
              </a:defRPr>
            </a:lvl8pPr>
            <a:lvl9pPr marL="342900" indent="0">
              <a:buFont typeface="Open Sans" panose="020B0606030504020204" pitchFamily="34" charset="0"/>
              <a:buChar char="​"/>
              <a:defRPr sz="1800">
                <a:solidFill>
                  <a:schemeClr val="tx2"/>
                </a:solidFill>
              </a:defRPr>
            </a:lvl9pPr>
          </a:lstStyle>
          <a:p>
            <a:pPr lvl="0"/>
            <a:r>
              <a:rPr lang="en-US"/>
              <a:t>Edit text</a:t>
            </a:r>
          </a:p>
        </p:txBody>
      </p:sp>
      <p:sp>
        <p:nvSpPr>
          <p:cNvPr id="5" name="page number">
            <a:extLst>
              <a:ext uri="{FF2B5EF4-FFF2-40B4-BE49-F238E27FC236}">
                <a16:creationId xmlns:a16="http://schemas.microsoft.com/office/drawing/2014/main" id="{A984E549-749C-504F-9EF7-EE1D1B6F22C0}"/>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738897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ig Statement - Aqua">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AC66A0C-9D11-2F41-85FD-E4B0D3D6256B}"/>
              </a:ext>
              <a:ext uri="{C183D7F6-B498-43B3-948B-1728B52AA6E4}">
                <adec:decorative xmlns:adec="http://schemas.microsoft.com/office/drawing/2017/decorative" val="1"/>
              </a:ext>
            </a:extLst>
          </p:cNvPr>
          <p:cNvGrpSpPr/>
          <p:nvPr userDrawn="1"/>
        </p:nvGrpSpPr>
        <p:grpSpPr>
          <a:xfrm>
            <a:off x="-991446" y="-1838078"/>
            <a:ext cx="13468141" cy="9864449"/>
            <a:chOff x="-991446" y="-1855011"/>
            <a:chExt cx="13468141" cy="9864449"/>
          </a:xfrm>
        </p:grpSpPr>
        <p:sp>
          <p:nvSpPr>
            <p:cNvPr id="17" name="Freeform: Shape 32">
              <a:extLst>
                <a:ext uri="{FF2B5EF4-FFF2-40B4-BE49-F238E27FC236}">
                  <a16:creationId xmlns:a16="http://schemas.microsoft.com/office/drawing/2014/main" id="{0A60625B-AB16-F647-A337-9632B3AEE1B3}"/>
                </a:ext>
              </a:extLst>
            </p:cNvPr>
            <p:cNvSpPr/>
            <p:nvPr userDrawn="1"/>
          </p:nvSpPr>
          <p:spPr>
            <a:xfrm rot="2700000">
              <a:off x="810400" y="-3656857"/>
              <a:ext cx="9864449" cy="13468141"/>
            </a:xfrm>
            <a:custGeom>
              <a:avLst/>
              <a:gdLst>
                <a:gd name="connsiteX0" fmla="*/ 0 w 9864449"/>
                <a:gd name="connsiteY0" fmla="*/ 7314461 h 13468141"/>
                <a:gd name="connsiteX1" fmla="*/ 7314462 w 9864449"/>
                <a:gd name="connsiteY1" fmla="*/ 0 h 13468141"/>
                <a:gd name="connsiteX2" fmla="*/ 9864449 w 9864449"/>
                <a:gd name="connsiteY2" fmla="*/ 2549987 h 13468141"/>
                <a:gd name="connsiteX3" fmla="*/ 9864449 w 9864449"/>
                <a:gd name="connsiteY3" fmla="*/ 7148688 h 13468141"/>
                <a:gd name="connsiteX4" fmla="*/ 3544996 w 9864449"/>
                <a:gd name="connsiteY4" fmla="*/ 13468141 h 13468141"/>
                <a:gd name="connsiteX5" fmla="*/ 0 w 9864449"/>
                <a:gd name="connsiteY5" fmla="*/ 9923145 h 13468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64449" h="13468141">
                  <a:moveTo>
                    <a:pt x="0" y="7314461"/>
                  </a:moveTo>
                  <a:lnTo>
                    <a:pt x="7314462" y="0"/>
                  </a:lnTo>
                  <a:lnTo>
                    <a:pt x="9864449" y="2549987"/>
                  </a:lnTo>
                  <a:lnTo>
                    <a:pt x="9864449" y="7148688"/>
                  </a:lnTo>
                  <a:lnTo>
                    <a:pt x="3544996" y="13468141"/>
                  </a:lnTo>
                  <a:lnTo>
                    <a:pt x="0" y="9923145"/>
                  </a:lnTo>
                  <a:close/>
                </a:path>
              </a:pathLst>
            </a:custGeom>
            <a:gradFill>
              <a:gsLst>
                <a:gs pos="35000">
                  <a:schemeClr val="accent2">
                    <a:alpha val="0"/>
                  </a:schemeClr>
                </a:gs>
                <a:gs pos="95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0" name="Freeform: Shape 19">
              <a:extLst>
                <a:ext uri="{FF2B5EF4-FFF2-40B4-BE49-F238E27FC236}">
                  <a16:creationId xmlns:a16="http://schemas.microsoft.com/office/drawing/2014/main" id="{0CD52C01-87CF-4DAA-AF73-217E439433CA}"/>
                </a:ext>
              </a:extLst>
            </p:cNvPr>
            <p:cNvSpPr/>
            <p:nvPr userDrawn="1"/>
          </p:nvSpPr>
          <p:spPr>
            <a:xfrm rot="2700000">
              <a:off x="9037252"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82000">
                  <a:schemeClr val="accent2"/>
                </a:gs>
                <a:gs pos="20000">
                  <a:schemeClr val="accent3"/>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863" name="Text Placeholder 862">
            <a:extLst>
              <a:ext uri="{FF2B5EF4-FFF2-40B4-BE49-F238E27FC236}">
                <a16:creationId xmlns:a16="http://schemas.microsoft.com/office/drawing/2014/main" id="{806A8161-3A3C-4E8C-98F0-AD01607CDAEE}"/>
              </a:ext>
            </a:extLst>
          </p:cNvPr>
          <p:cNvSpPr>
            <a:spLocks noGrp="1"/>
          </p:cNvSpPr>
          <p:nvPr>
            <p:ph type="body" sz="quarter" idx="12" hasCustomPrompt="1"/>
          </p:nvPr>
        </p:nvSpPr>
        <p:spPr>
          <a:xfrm>
            <a:off x="608013" y="2057400"/>
            <a:ext cx="5943599" cy="2285999"/>
          </a:xfrm>
        </p:spPr>
        <p:txBody>
          <a:bodyPr anchor="ctr"/>
          <a:lstStyle>
            <a:lvl1pPr>
              <a:lnSpc>
                <a:spcPct val="100000"/>
              </a:lnSpc>
              <a:spcBef>
                <a:spcPts val="0"/>
              </a:spcBef>
              <a:defRPr sz="3600">
                <a:solidFill>
                  <a:schemeClr val="tx2"/>
                </a:solidFill>
              </a:defRPr>
            </a:lvl1pPr>
            <a:lvl2pPr marL="273050" indent="0">
              <a:buNone/>
              <a:defRPr/>
            </a:lvl2pPr>
          </a:lstStyle>
          <a:p>
            <a:pPr lvl="0"/>
            <a:r>
              <a:rPr lang="en-US"/>
              <a:t>Slide with large text placeholder, decoration shows an aqua gradient parallelogram.</a:t>
            </a:r>
          </a:p>
        </p:txBody>
      </p:sp>
      <p:pic>
        <p:nvPicPr>
          <p:cNvPr id="12" name="VMware logo">
            <a:extLst>
              <a:ext uri="{FF2B5EF4-FFF2-40B4-BE49-F238E27FC236}">
                <a16:creationId xmlns:a16="http://schemas.microsoft.com/office/drawing/2014/main" id="{D9738DEA-D5E9-7A4D-9CAA-FC8E671F81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3" name="Copyright" descr="Confidential copyright VMware, Inc. 2021">
            <a:extLst>
              <a:ext uri="{FF2B5EF4-FFF2-40B4-BE49-F238E27FC236}">
                <a16:creationId xmlns:a16="http://schemas.microsoft.com/office/drawing/2014/main" id="{DF41C975-B26A-9A49-8900-553C53BD2923}"/>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a:t>
            </a:r>
            <a:r>
              <a:rPr lang="en-US" sz="700">
                <a:solidFill>
                  <a:schemeClr val="tx2"/>
                </a:solidFill>
                <a:latin typeface="+mj-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Arial" panose="020B0604020202020204" pitchFamily="34" charset="0"/>
              </a:rPr>
              <a:t>│</a:t>
            </a:r>
            <a:r>
              <a:rPr lang="en-US" sz="800" kern="1200">
                <a:solidFill>
                  <a:schemeClr val="tx2"/>
                </a:solidFill>
                <a:latin typeface="+mn-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Verdana" panose="020B0604030504040204" pitchFamily="34" charset="0"/>
              </a:rPr>
              <a:t>©2022 VMware, Inc.</a:t>
            </a:r>
          </a:p>
        </p:txBody>
      </p:sp>
      <p:sp>
        <p:nvSpPr>
          <p:cNvPr id="14" name="page number">
            <a:extLst>
              <a:ext uri="{FF2B5EF4-FFF2-40B4-BE49-F238E27FC236}">
                <a16:creationId xmlns:a16="http://schemas.microsoft.com/office/drawing/2014/main" id="{6D0F9361-6D79-2B4E-9F50-69405EA8B131}"/>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543219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ig Statement with Icon - Ocean">
    <p:spTree>
      <p:nvGrpSpPr>
        <p:cNvPr id="1" name=""/>
        <p:cNvGrpSpPr/>
        <p:nvPr/>
      </p:nvGrpSpPr>
      <p:grpSpPr>
        <a:xfrm>
          <a:off x="0" y="0"/>
          <a:ext cx="0" cy="0"/>
          <a:chOff x="0" y="0"/>
          <a:chExt cx="0" cy="0"/>
        </a:xfrm>
      </p:grpSpPr>
      <p:sp>
        <p:nvSpPr>
          <p:cNvPr id="18" name="Text Placeholder 862">
            <a:extLst>
              <a:ext uri="{FF2B5EF4-FFF2-40B4-BE49-F238E27FC236}">
                <a16:creationId xmlns:a16="http://schemas.microsoft.com/office/drawing/2014/main" id="{E56855D3-D3B3-4208-ADBF-9790190F0A6E}"/>
              </a:ext>
            </a:extLst>
          </p:cNvPr>
          <p:cNvSpPr>
            <a:spLocks noGrp="1"/>
          </p:cNvSpPr>
          <p:nvPr>
            <p:ph type="body" sz="quarter" idx="12" hasCustomPrompt="1"/>
          </p:nvPr>
        </p:nvSpPr>
        <p:spPr>
          <a:xfrm>
            <a:off x="608014" y="2514600"/>
            <a:ext cx="5485844" cy="1828799"/>
          </a:xfrm>
        </p:spPr>
        <p:txBody>
          <a:bodyPr anchor="ctr"/>
          <a:lstStyle>
            <a:lvl1pPr>
              <a:lnSpc>
                <a:spcPct val="100000"/>
              </a:lnSpc>
              <a:spcBef>
                <a:spcPts val="0"/>
              </a:spcBef>
              <a:defRPr sz="3600"/>
            </a:lvl1pPr>
            <a:lvl2pPr marL="273050" indent="0">
              <a:buNone/>
              <a:defRPr/>
            </a:lvl2pPr>
          </a:lstStyle>
          <a:p>
            <a:pPr lvl="0"/>
            <a:r>
              <a:rPr lang="en-US"/>
              <a:t>Click to add text</a:t>
            </a:r>
          </a:p>
        </p:txBody>
      </p:sp>
      <p:sp>
        <p:nvSpPr>
          <p:cNvPr id="22" name="Freeform: Shape 21">
            <a:extLst>
              <a:ext uri="{FF2B5EF4-FFF2-40B4-BE49-F238E27FC236}">
                <a16:creationId xmlns:a16="http://schemas.microsoft.com/office/drawing/2014/main" id="{F3BAE82B-F177-4DB8-83F4-180BF049AA2B}"/>
              </a:ext>
              <a:ext uri="{C183D7F6-B498-43B3-948B-1728B52AA6E4}">
                <adec:decorative xmlns:adec="http://schemas.microsoft.com/office/drawing/2017/decorative" val="1"/>
              </a:ext>
            </a:extLst>
          </p:cNvPr>
          <p:cNvSpPr/>
          <p:nvPr userDrawn="1"/>
        </p:nvSpPr>
        <p:spPr>
          <a:xfrm>
            <a:off x="5379720" y="-52904"/>
            <a:ext cx="6809966" cy="6821367"/>
          </a:xfrm>
          <a:custGeom>
            <a:avLst/>
            <a:gdLst>
              <a:gd name="connsiteX0" fmla="*/ 6845677 w 6846538"/>
              <a:gd name="connsiteY0" fmla="*/ 4820854 h 6858000"/>
              <a:gd name="connsiteX1" fmla="*/ 4811938 w 6846538"/>
              <a:gd name="connsiteY1" fmla="*/ 6857998 h 6858000"/>
              <a:gd name="connsiteX2" fmla="*/ 6845677 w 6846538"/>
              <a:gd name="connsiteY2" fmla="*/ 6857998 h 6858000"/>
              <a:gd name="connsiteX3" fmla="*/ 6846538 w 6846538"/>
              <a:gd name="connsiteY3" fmla="*/ 0 h 6858000"/>
              <a:gd name="connsiteX4" fmla="*/ 6846538 w 6846538"/>
              <a:gd name="connsiteY4" fmla="*/ 6858000 h 6858000"/>
              <a:gd name="connsiteX5" fmla="*/ 0 w 6846538"/>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46538" h="6858000">
                <a:moveTo>
                  <a:pt x="6845677" y="4820854"/>
                </a:moveTo>
                <a:lnTo>
                  <a:pt x="4811938" y="6857998"/>
                </a:lnTo>
                <a:lnTo>
                  <a:pt x="6845677" y="6857998"/>
                </a:lnTo>
                <a:close/>
                <a:moveTo>
                  <a:pt x="6846538" y="0"/>
                </a:moveTo>
                <a:lnTo>
                  <a:pt x="6846538" y="6858000"/>
                </a:lnTo>
                <a:lnTo>
                  <a:pt x="0" y="6858000"/>
                </a:lnTo>
                <a:close/>
              </a:path>
            </a:pathLst>
          </a:custGeom>
          <a:gradFill>
            <a:gsLst>
              <a:gs pos="30000">
                <a:schemeClr val="accent2">
                  <a:alpha val="30000"/>
                </a:schemeClr>
              </a:gs>
              <a:gs pos="95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6" name="Oval 5" descr="place icon in center">
            <a:extLst>
              <a:ext uri="{FF2B5EF4-FFF2-40B4-BE49-F238E27FC236}">
                <a16:creationId xmlns:a16="http://schemas.microsoft.com/office/drawing/2014/main" id="{4B8DD2FC-271A-FE40-B259-A152DA476E35}"/>
              </a:ext>
              <a:ext uri="{C183D7F6-B498-43B3-948B-1728B52AA6E4}">
                <adec:decorative xmlns:adec="http://schemas.microsoft.com/office/drawing/2017/decorative" val="0"/>
              </a:ext>
            </a:extLst>
          </p:cNvPr>
          <p:cNvSpPr/>
          <p:nvPr userDrawn="1"/>
        </p:nvSpPr>
        <p:spPr bwMode="gray">
          <a:xfrm rot="10800000">
            <a:off x="7273815" y="1515193"/>
            <a:ext cx="3735912" cy="3735912"/>
          </a:xfrm>
          <a:prstGeom prst="ellipse">
            <a:avLst/>
          </a:prstGeom>
          <a:solidFill>
            <a:schemeClr val="bg1"/>
          </a:solidFill>
          <a:ln w="38100">
            <a:solidFill>
              <a:schemeClr val="accent2"/>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marL="60325" lvl="0" algn="ctr">
              <a:spcAft>
                <a:spcPts val="800"/>
              </a:spcAft>
            </a:pPr>
            <a:endParaRPr lang="en-US" sz="1400" kern="0"/>
          </a:p>
        </p:txBody>
      </p:sp>
      <p:sp>
        <p:nvSpPr>
          <p:cNvPr id="8" name="page number">
            <a:extLst>
              <a:ext uri="{FF2B5EF4-FFF2-40B4-BE49-F238E27FC236}">
                <a16:creationId xmlns:a16="http://schemas.microsoft.com/office/drawing/2014/main" id="{C6E13FD7-08E3-F545-8FDA-873E68D8D408}"/>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0926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ig Statement with Icon - Leaf">
    <p:spTree>
      <p:nvGrpSpPr>
        <p:cNvPr id="1" name=""/>
        <p:cNvGrpSpPr/>
        <p:nvPr/>
      </p:nvGrpSpPr>
      <p:grpSpPr>
        <a:xfrm>
          <a:off x="0" y="0"/>
          <a:ext cx="0" cy="0"/>
          <a:chOff x="0" y="0"/>
          <a:chExt cx="0" cy="0"/>
        </a:xfrm>
      </p:grpSpPr>
      <p:sp>
        <p:nvSpPr>
          <p:cNvPr id="18" name="Text Placeholder 862">
            <a:extLst>
              <a:ext uri="{FF2B5EF4-FFF2-40B4-BE49-F238E27FC236}">
                <a16:creationId xmlns:a16="http://schemas.microsoft.com/office/drawing/2014/main" id="{E56855D3-D3B3-4208-ADBF-9790190F0A6E}"/>
              </a:ext>
            </a:extLst>
          </p:cNvPr>
          <p:cNvSpPr>
            <a:spLocks noGrp="1"/>
          </p:cNvSpPr>
          <p:nvPr>
            <p:ph type="body" sz="quarter" idx="12" hasCustomPrompt="1"/>
          </p:nvPr>
        </p:nvSpPr>
        <p:spPr>
          <a:xfrm>
            <a:off x="608014" y="2514600"/>
            <a:ext cx="5485844" cy="1828799"/>
          </a:xfrm>
        </p:spPr>
        <p:txBody>
          <a:bodyPr anchor="ctr"/>
          <a:lstStyle>
            <a:lvl1pPr>
              <a:lnSpc>
                <a:spcPct val="100000"/>
              </a:lnSpc>
              <a:spcBef>
                <a:spcPts val="0"/>
              </a:spcBef>
              <a:defRPr sz="3600"/>
            </a:lvl1pPr>
            <a:lvl2pPr marL="273050" indent="0">
              <a:buNone/>
              <a:defRPr/>
            </a:lvl2pPr>
          </a:lstStyle>
          <a:p>
            <a:pPr lvl="0"/>
            <a:r>
              <a:rPr lang="en-US"/>
              <a:t>Click to add text</a:t>
            </a:r>
          </a:p>
        </p:txBody>
      </p:sp>
      <p:sp>
        <p:nvSpPr>
          <p:cNvPr id="7" name="Freeform: Shape 21">
            <a:extLst>
              <a:ext uri="{FF2B5EF4-FFF2-40B4-BE49-F238E27FC236}">
                <a16:creationId xmlns:a16="http://schemas.microsoft.com/office/drawing/2014/main" id="{1E831113-8BA1-4E42-973A-867358A12EF6}"/>
              </a:ext>
              <a:ext uri="{C183D7F6-B498-43B3-948B-1728B52AA6E4}">
                <adec:decorative xmlns:adec="http://schemas.microsoft.com/office/drawing/2017/decorative" val="1"/>
              </a:ext>
            </a:extLst>
          </p:cNvPr>
          <p:cNvSpPr/>
          <p:nvPr userDrawn="1"/>
        </p:nvSpPr>
        <p:spPr>
          <a:xfrm>
            <a:off x="5379720" y="-52904"/>
            <a:ext cx="6809966" cy="6821367"/>
          </a:xfrm>
          <a:custGeom>
            <a:avLst/>
            <a:gdLst>
              <a:gd name="connsiteX0" fmla="*/ 6845677 w 6846538"/>
              <a:gd name="connsiteY0" fmla="*/ 4820854 h 6858000"/>
              <a:gd name="connsiteX1" fmla="*/ 4811938 w 6846538"/>
              <a:gd name="connsiteY1" fmla="*/ 6857998 h 6858000"/>
              <a:gd name="connsiteX2" fmla="*/ 6845677 w 6846538"/>
              <a:gd name="connsiteY2" fmla="*/ 6857998 h 6858000"/>
              <a:gd name="connsiteX3" fmla="*/ 6846538 w 6846538"/>
              <a:gd name="connsiteY3" fmla="*/ 0 h 6858000"/>
              <a:gd name="connsiteX4" fmla="*/ 6846538 w 6846538"/>
              <a:gd name="connsiteY4" fmla="*/ 6858000 h 6858000"/>
              <a:gd name="connsiteX5" fmla="*/ 0 w 6846538"/>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46538" h="6858000">
                <a:moveTo>
                  <a:pt x="6845677" y="4820854"/>
                </a:moveTo>
                <a:lnTo>
                  <a:pt x="4811938" y="6857998"/>
                </a:lnTo>
                <a:lnTo>
                  <a:pt x="6845677" y="6857998"/>
                </a:lnTo>
                <a:close/>
                <a:moveTo>
                  <a:pt x="6846538" y="0"/>
                </a:moveTo>
                <a:lnTo>
                  <a:pt x="6846538" y="6858000"/>
                </a:lnTo>
                <a:lnTo>
                  <a:pt x="0" y="6858000"/>
                </a:lnTo>
                <a:close/>
              </a:path>
            </a:pathLst>
          </a:custGeom>
          <a:gradFill>
            <a:gsLst>
              <a:gs pos="30000">
                <a:schemeClr val="accent2">
                  <a:alpha val="30000"/>
                </a:schemeClr>
              </a:gs>
              <a:gs pos="96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6" name="Oval 5" descr="place icon in center">
            <a:extLst>
              <a:ext uri="{FF2B5EF4-FFF2-40B4-BE49-F238E27FC236}">
                <a16:creationId xmlns:a16="http://schemas.microsoft.com/office/drawing/2014/main" id="{DF3E8908-AFA6-A344-B8C9-31AA514723D2}"/>
              </a:ext>
              <a:ext uri="{C183D7F6-B498-43B3-948B-1728B52AA6E4}">
                <adec:decorative xmlns:adec="http://schemas.microsoft.com/office/drawing/2017/decorative" val="0"/>
              </a:ext>
            </a:extLst>
          </p:cNvPr>
          <p:cNvSpPr/>
          <p:nvPr userDrawn="1"/>
        </p:nvSpPr>
        <p:spPr bwMode="gray">
          <a:xfrm rot="10800000">
            <a:off x="7273815" y="1515193"/>
            <a:ext cx="3735912" cy="3735912"/>
          </a:xfrm>
          <a:prstGeom prst="ellipse">
            <a:avLst/>
          </a:prstGeom>
          <a:solidFill>
            <a:schemeClr val="bg1"/>
          </a:solidFill>
          <a:ln w="38100">
            <a:solidFill>
              <a:schemeClr val="accent4"/>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marL="60325" lvl="0" algn="ctr">
              <a:spcAft>
                <a:spcPts val="800"/>
              </a:spcAft>
            </a:pPr>
            <a:endParaRPr lang="en-US" sz="1400" kern="0"/>
          </a:p>
        </p:txBody>
      </p:sp>
      <p:sp>
        <p:nvSpPr>
          <p:cNvPr id="9" name="page number">
            <a:extLst>
              <a:ext uri="{FF2B5EF4-FFF2-40B4-BE49-F238E27FC236}">
                <a16:creationId xmlns:a16="http://schemas.microsoft.com/office/drawing/2014/main" id="{C9D41F08-53C7-7C4B-958C-88EB3AC23D25}"/>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312934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ig Statement with Icon - White">
    <p:spTree>
      <p:nvGrpSpPr>
        <p:cNvPr id="1" name=""/>
        <p:cNvGrpSpPr/>
        <p:nvPr/>
      </p:nvGrpSpPr>
      <p:grpSpPr>
        <a:xfrm>
          <a:off x="0" y="0"/>
          <a:ext cx="0" cy="0"/>
          <a:chOff x="0" y="0"/>
          <a:chExt cx="0" cy="0"/>
        </a:xfrm>
      </p:grpSpPr>
      <p:sp>
        <p:nvSpPr>
          <p:cNvPr id="18" name="Text Placeholder 862">
            <a:extLst>
              <a:ext uri="{FF2B5EF4-FFF2-40B4-BE49-F238E27FC236}">
                <a16:creationId xmlns:a16="http://schemas.microsoft.com/office/drawing/2014/main" id="{E56855D3-D3B3-4208-ADBF-9790190F0A6E}"/>
              </a:ext>
            </a:extLst>
          </p:cNvPr>
          <p:cNvSpPr>
            <a:spLocks noGrp="1"/>
          </p:cNvSpPr>
          <p:nvPr>
            <p:ph type="body" sz="quarter" idx="12" hasCustomPrompt="1"/>
          </p:nvPr>
        </p:nvSpPr>
        <p:spPr>
          <a:xfrm>
            <a:off x="608014" y="2514600"/>
            <a:ext cx="5485844" cy="1828799"/>
          </a:xfrm>
        </p:spPr>
        <p:txBody>
          <a:bodyPr anchor="ctr"/>
          <a:lstStyle>
            <a:lvl1pPr>
              <a:lnSpc>
                <a:spcPct val="100000"/>
              </a:lnSpc>
              <a:spcBef>
                <a:spcPts val="0"/>
              </a:spcBef>
              <a:defRPr sz="3600"/>
            </a:lvl1pPr>
            <a:lvl2pPr marL="273050" indent="0">
              <a:buNone/>
              <a:defRPr/>
            </a:lvl2pPr>
          </a:lstStyle>
          <a:p>
            <a:pPr lvl="0"/>
            <a:r>
              <a:rPr lang="en-US"/>
              <a:t>Click to add text</a:t>
            </a:r>
          </a:p>
        </p:txBody>
      </p:sp>
      <p:sp>
        <p:nvSpPr>
          <p:cNvPr id="7" name="Freeform: Shape 21">
            <a:extLst>
              <a:ext uri="{FF2B5EF4-FFF2-40B4-BE49-F238E27FC236}">
                <a16:creationId xmlns:a16="http://schemas.microsoft.com/office/drawing/2014/main" id="{FAE47E00-646D-5A4D-AC88-DA913D554298}"/>
              </a:ext>
              <a:ext uri="{C183D7F6-B498-43B3-948B-1728B52AA6E4}">
                <adec:decorative xmlns:adec="http://schemas.microsoft.com/office/drawing/2017/decorative" val="1"/>
              </a:ext>
            </a:extLst>
          </p:cNvPr>
          <p:cNvSpPr/>
          <p:nvPr userDrawn="1"/>
        </p:nvSpPr>
        <p:spPr>
          <a:xfrm>
            <a:off x="5379720" y="-52904"/>
            <a:ext cx="6809966" cy="6821367"/>
          </a:xfrm>
          <a:custGeom>
            <a:avLst/>
            <a:gdLst>
              <a:gd name="connsiteX0" fmla="*/ 6845677 w 6846538"/>
              <a:gd name="connsiteY0" fmla="*/ 4820854 h 6858000"/>
              <a:gd name="connsiteX1" fmla="*/ 4811938 w 6846538"/>
              <a:gd name="connsiteY1" fmla="*/ 6857998 h 6858000"/>
              <a:gd name="connsiteX2" fmla="*/ 6845677 w 6846538"/>
              <a:gd name="connsiteY2" fmla="*/ 6857998 h 6858000"/>
              <a:gd name="connsiteX3" fmla="*/ 6846538 w 6846538"/>
              <a:gd name="connsiteY3" fmla="*/ 0 h 6858000"/>
              <a:gd name="connsiteX4" fmla="*/ 6846538 w 6846538"/>
              <a:gd name="connsiteY4" fmla="*/ 6858000 h 6858000"/>
              <a:gd name="connsiteX5" fmla="*/ 0 w 6846538"/>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46538" h="6858000">
                <a:moveTo>
                  <a:pt x="6845677" y="4820854"/>
                </a:moveTo>
                <a:lnTo>
                  <a:pt x="4811938" y="6857998"/>
                </a:lnTo>
                <a:lnTo>
                  <a:pt x="6845677" y="6857998"/>
                </a:lnTo>
                <a:close/>
                <a:moveTo>
                  <a:pt x="6846538" y="0"/>
                </a:moveTo>
                <a:lnTo>
                  <a:pt x="6846538" y="6858000"/>
                </a:lnTo>
                <a:lnTo>
                  <a:pt x="0" y="6858000"/>
                </a:lnTo>
                <a:close/>
              </a:path>
            </a:pathLst>
          </a:custGeom>
          <a:gradFill>
            <a:gsLst>
              <a:gs pos="30000">
                <a:schemeClr val="accent2">
                  <a:alpha val="30000"/>
                </a:schemeClr>
              </a:gs>
              <a:gs pos="95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6" name="Oval 5" descr="place icon in center">
            <a:extLst>
              <a:ext uri="{FF2B5EF4-FFF2-40B4-BE49-F238E27FC236}">
                <a16:creationId xmlns:a16="http://schemas.microsoft.com/office/drawing/2014/main" id="{E63A6BFD-B4B8-D542-AC56-87E853C7CB36}"/>
              </a:ext>
              <a:ext uri="{C183D7F6-B498-43B3-948B-1728B52AA6E4}">
                <adec:decorative xmlns:adec="http://schemas.microsoft.com/office/drawing/2017/decorative" val="0"/>
              </a:ext>
            </a:extLst>
          </p:cNvPr>
          <p:cNvSpPr/>
          <p:nvPr userDrawn="1"/>
        </p:nvSpPr>
        <p:spPr bwMode="gray">
          <a:xfrm rot="10800000">
            <a:off x="7273815" y="1515193"/>
            <a:ext cx="3735912" cy="3735912"/>
          </a:xfrm>
          <a:prstGeom prst="ellipse">
            <a:avLst/>
          </a:prstGeom>
          <a:solidFill>
            <a:schemeClr val="bg1"/>
          </a:solidFill>
          <a:ln w="38100">
            <a:solidFill>
              <a:schemeClr val="tx2"/>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marL="60325" lvl="0" algn="ctr">
              <a:spcAft>
                <a:spcPts val="800"/>
              </a:spcAft>
            </a:pPr>
            <a:endParaRPr lang="en-US" sz="1400" kern="0"/>
          </a:p>
        </p:txBody>
      </p:sp>
      <p:sp>
        <p:nvSpPr>
          <p:cNvPr id="9" name="page number">
            <a:extLst>
              <a:ext uri="{FF2B5EF4-FFF2-40B4-BE49-F238E27FC236}">
                <a16:creationId xmlns:a16="http://schemas.microsoft.com/office/drawing/2014/main" id="{78F9A301-342A-084F-A265-84EA7D826F99}"/>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912768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ig Statement with Photo">
    <p:spTree>
      <p:nvGrpSpPr>
        <p:cNvPr id="1" name=""/>
        <p:cNvGrpSpPr/>
        <p:nvPr/>
      </p:nvGrpSpPr>
      <p:grpSpPr>
        <a:xfrm>
          <a:off x="0" y="0"/>
          <a:ext cx="0" cy="0"/>
          <a:chOff x="0" y="0"/>
          <a:chExt cx="0" cy="0"/>
        </a:xfrm>
      </p:grpSpPr>
      <p:sp>
        <p:nvSpPr>
          <p:cNvPr id="17" name="Text Placeholder 862">
            <a:extLst>
              <a:ext uri="{FF2B5EF4-FFF2-40B4-BE49-F238E27FC236}">
                <a16:creationId xmlns:a16="http://schemas.microsoft.com/office/drawing/2014/main" id="{C8F55BC8-3E55-49EB-BF20-18EB4F7F5970}"/>
              </a:ext>
            </a:extLst>
          </p:cNvPr>
          <p:cNvSpPr>
            <a:spLocks noGrp="1"/>
          </p:cNvSpPr>
          <p:nvPr>
            <p:ph type="body" sz="quarter" idx="12" hasCustomPrompt="1"/>
          </p:nvPr>
        </p:nvSpPr>
        <p:spPr>
          <a:xfrm>
            <a:off x="608014" y="2514600"/>
            <a:ext cx="5485844" cy="1828799"/>
          </a:xfrm>
        </p:spPr>
        <p:txBody>
          <a:bodyPr anchor="ctr"/>
          <a:lstStyle>
            <a:lvl1pPr>
              <a:lnSpc>
                <a:spcPct val="100000"/>
              </a:lnSpc>
              <a:spcBef>
                <a:spcPts val="0"/>
              </a:spcBef>
              <a:defRPr sz="3600"/>
            </a:lvl1pPr>
            <a:lvl2pPr marL="273050" indent="0">
              <a:buNone/>
              <a:defRPr/>
            </a:lvl2pPr>
          </a:lstStyle>
          <a:p>
            <a:pPr lvl="0"/>
            <a:r>
              <a:rPr lang="en-US"/>
              <a:t>Click to add text</a:t>
            </a:r>
          </a:p>
        </p:txBody>
      </p:sp>
      <p:sp>
        <p:nvSpPr>
          <p:cNvPr id="4" name="Picture Placeholder 3">
            <a:extLst>
              <a:ext uri="{FF2B5EF4-FFF2-40B4-BE49-F238E27FC236}">
                <a16:creationId xmlns:a16="http://schemas.microsoft.com/office/drawing/2014/main" id="{05DD6E7D-B875-48DF-B6A8-450BD6AE1716}"/>
              </a:ext>
            </a:extLst>
          </p:cNvPr>
          <p:cNvSpPr>
            <a:spLocks noGrp="1"/>
          </p:cNvSpPr>
          <p:nvPr>
            <p:ph type="pic" sz="quarter" idx="11" hasCustomPrompt="1"/>
          </p:nvPr>
        </p:nvSpPr>
        <p:spPr>
          <a:xfrm>
            <a:off x="6785688" y="0"/>
            <a:ext cx="5403138" cy="6764798"/>
          </a:xfrm>
        </p:spPr>
        <p:txBody>
          <a:bodyPr lIns="640080" tIns="0" rIns="640080" anchor="ctr"/>
          <a:lstStyle>
            <a:lvl1pPr algn="ctr">
              <a:defRPr/>
            </a:lvl1pPr>
          </a:lstStyle>
          <a:p>
            <a:r>
              <a:rPr lang="en-US"/>
              <a:t>Click on the icon to insert a picture from your computer</a:t>
            </a:r>
          </a:p>
        </p:txBody>
      </p:sp>
      <p:sp>
        <p:nvSpPr>
          <p:cNvPr id="6" name="page number">
            <a:extLst>
              <a:ext uri="{FF2B5EF4-FFF2-40B4-BE49-F238E27FC236}">
                <a16:creationId xmlns:a16="http://schemas.microsoft.com/office/drawing/2014/main" id="{B901CDB1-0854-DE46-B610-2202857D2CFC}"/>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310822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ig Statistic">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5E30D59-6678-D242-8DE4-CDD8792816B6}"/>
              </a:ext>
              <a:ext uri="{C183D7F6-B498-43B3-948B-1728B52AA6E4}">
                <adec:decorative xmlns:adec="http://schemas.microsoft.com/office/drawing/2017/decorative" val="1"/>
              </a:ext>
            </a:extLst>
          </p:cNvPr>
          <p:cNvGrpSpPr/>
          <p:nvPr userDrawn="1"/>
        </p:nvGrpSpPr>
        <p:grpSpPr>
          <a:xfrm>
            <a:off x="0" y="0"/>
            <a:ext cx="12188822" cy="5193397"/>
            <a:chOff x="0" y="0"/>
            <a:chExt cx="12188822" cy="5193397"/>
          </a:xfrm>
        </p:grpSpPr>
        <p:sp>
          <p:nvSpPr>
            <p:cNvPr id="14" name="Rectangle 13">
              <a:extLst>
                <a:ext uri="{FF2B5EF4-FFF2-40B4-BE49-F238E27FC236}">
                  <a16:creationId xmlns:a16="http://schemas.microsoft.com/office/drawing/2014/main" id="{24A1B3DE-261F-2A46-8DC0-56959CCB9CFC}"/>
                </a:ext>
                <a:ext uri="{C183D7F6-B498-43B3-948B-1728B52AA6E4}">
                  <adec:decorative xmlns:adec="http://schemas.microsoft.com/office/drawing/2017/decorative" val="1"/>
                </a:ext>
              </a:extLst>
            </p:cNvPr>
            <p:cNvSpPr/>
            <p:nvPr userDrawn="1"/>
          </p:nvSpPr>
          <p:spPr bwMode="hidden">
            <a:xfrm>
              <a:off x="0" y="0"/>
              <a:ext cx="12188822" cy="4332288"/>
            </a:xfrm>
            <a:prstGeom prst="rect">
              <a:avLst/>
            </a:prstGeom>
            <a:gradFill>
              <a:gsLst>
                <a:gs pos="10000">
                  <a:schemeClr val="bg1">
                    <a:alpha val="76000"/>
                    <a:lumMod val="82000"/>
                  </a:schemeClr>
                </a:gs>
                <a:gs pos="100000">
                  <a:schemeClr val="accent1"/>
                </a:gs>
              </a:gsLst>
              <a:lin ang="66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7" name="Oval 6">
              <a:extLst>
                <a:ext uri="{FF2B5EF4-FFF2-40B4-BE49-F238E27FC236}">
                  <a16:creationId xmlns:a16="http://schemas.microsoft.com/office/drawing/2014/main" id="{F1ED419A-30D8-44AB-9256-156B54D449CD}"/>
                </a:ext>
              </a:extLst>
            </p:cNvPr>
            <p:cNvSpPr/>
            <p:nvPr userDrawn="1"/>
          </p:nvSpPr>
          <p:spPr bwMode="white">
            <a:xfrm>
              <a:off x="672527" y="722997"/>
              <a:ext cx="4470400" cy="4470400"/>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3" name="Chart Placeholder 22">
            <a:extLst>
              <a:ext uri="{FF2B5EF4-FFF2-40B4-BE49-F238E27FC236}">
                <a16:creationId xmlns:a16="http://schemas.microsoft.com/office/drawing/2014/main" id="{4093E53D-7586-4113-99BD-F45F1343692F}"/>
              </a:ext>
            </a:extLst>
          </p:cNvPr>
          <p:cNvSpPr>
            <a:spLocks noGrp="1"/>
          </p:cNvSpPr>
          <p:nvPr>
            <p:ph type="chart" sz="quarter" idx="13" hasCustomPrompt="1"/>
          </p:nvPr>
        </p:nvSpPr>
        <p:spPr>
          <a:xfrm>
            <a:off x="662672" y="722997"/>
            <a:ext cx="4480256" cy="4480256"/>
          </a:xfrm>
        </p:spPr>
        <p:txBody>
          <a:bodyPr anchor="ctr"/>
          <a:lstStyle>
            <a:lvl1pPr algn="ctr">
              <a:defRPr/>
            </a:lvl1pPr>
          </a:lstStyle>
          <a:p>
            <a:r>
              <a:rPr lang="en-US"/>
              <a:t>Click to insert a </a:t>
            </a:r>
            <a:br>
              <a:rPr lang="en-US"/>
            </a:br>
            <a:r>
              <a:rPr lang="en-US"/>
              <a:t>Doughnut chart</a:t>
            </a:r>
          </a:p>
        </p:txBody>
      </p:sp>
      <p:sp>
        <p:nvSpPr>
          <p:cNvPr id="15" name="Text Placeholder 14">
            <a:extLst>
              <a:ext uri="{FF2B5EF4-FFF2-40B4-BE49-F238E27FC236}">
                <a16:creationId xmlns:a16="http://schemas.microsoft.com/office/drawing/2014/main" id="{E4BDA96F-134D-4855-8751-F1043ABF3B47}"/>
              </a:ext>
            </a:extLst>
          </p:cNvPr>
          <p:cNvSpPr>
            <a:spLocks noGrp="1"/>
          </p:cNvSpPr>
          <p:nvPr>
            <p:ph type="body" sz="quarter" idx="11" hasCustomPrompt="1"/>
          </p:nvPr>
        </p:nvSpPr>
        <p:spPr>
          <a:xfrm>
            <a:off x="6096000" y="2514599"/>
            <a:ext cx="5027613" cy="1371601"/>
          </a:xfrm>
        </p:spPr>
        <p:txBody>
          <a:bodyPr anchor="ctr"/>
          <a:lstStyle>
            <a:lvl1pPr>
              <a:spcBef>
                <a:spcPts val="0"/>
              </a:spcBef>
              <a:defRPr sz="3600">
                <a:solidFill>
                  <a:schemeClr val="tx2"/>
                </a:solidFill>
              </a:defRPr>
            </a:lvl1pPr>
          </a:lstStyle>
          <a:p>
            <a:pPr lvl="0"/>
            <a:r>
              <a:rPr lang="en-US"/>
              <a:t>Click to add text</a:t>
            </a:r>
          </a:p>
        </p:txBody>
      </p:sp>
      <p:sp>
        <p:nvSpPr>
          <p:cNvPr id="13" name="Text Placeholder 12">
            <a:extLst>
              <a:ext uri="{FF2B5EF4-FFF2-40B4-BE49-F238E27FC236}">
                <a16:creationId xmlns:a16="http://schemas.microsoft.com/office/drawing/2014/main" id="{8C4F4198-4BE0-4282-8B86-20DED598DC17}"/>
              </a:ext>
            </a:extLst>
          </p:cNvPr>
          <p:cNvSpPr>
            <a:spLocks noGrp="1"/>
          </p:cNvSpPr>
          <p:nvPr>
            <p:ph type="body" sz="quarter" idx="18" hasCustomPrompt="1"/>
          </p:nvPr>
        </p:nvSpPr>
        <p:spPr>
          <a:xfrm>
            <a:off x="608330" y="5507147"/>
            <a:ext cx="1371064" cy="423862"/>
          </a:xfrm>
        </p:spPr>
        <p:txBody>
          <a:bodyPr/>
          <a:lstStyle>
            <a:lvl1pPr algn="l">
              <a:defRPr sz="1200">
                <a:solidFill>
                  <a:schemeClr val="tx2"/>
                </a:solidFill>
              </a:defRPr>
            </a:lvl1pPr>
          </a:lstStyle>
          <a:p>
            <a:pPr lvl="0"/>
            <a:r>
              <a:rPr lang="en-US"/>
              <a:t>Edit Master text styles</a:t>
            </a:r>
          </a:p>
        </p:txBody>
      </p:sp>
      <p:sp>
        <p:nvSpPr>
          <p:cNvPr id="70" name="Text Placeholder 12">
            <a:extLst>
              <a:ext uri="{FF2B5EF4-FFF2-40B4-BE49-F238E27FC236}">
                <a16:creationId xmlns:a16="http://schemas.microsoft.com/office/drawing/2014/main" id="{4B5F4E67-F2E8-4777-B495-668C321DCBAF}"/>
              </a:ext>
            </a:extLst>
          </p:cNvPr>
          <p:cNvSpPr>
            <a:spLocks noGrp="1"/>
          </p:cNvSpPr>
          <p:nvPr>
            <p:ph type="body" sz="quarter" idx="19" hasCustomPrompt="1"/>
          </p:nvPr>
        </p:nvSpPr>
        <p:spPr>
          <a:xfrm>
            <a:off x="2436416" y="5507147"/>
            <a:ext cx="1371064" cy="423862"/>
          </a:xfrm>
        </p:spPr>
        <p:txBody>
          <a:bodyPr/>
          <a:lstStyle>
            <a:lvl1pPr algn="l">
              <a:defRPr sz="1200">
                <a:solidFill>
                  <a:schemeClr val="tx2"/>
                </a:solidFill>
              </a:defRPr>
            </a:lvl1pPr>
          </a:lstStyle>
          <a:p>
            <a:pPr lvl="0"/>
            <a:r>
              <a:rPr lang="en-US"/>
              <a:t>Edit Master text styles</a:t>
            </a:r>
          </a:p>
        </p:txBody>
      </p:sp>
      <p:sp>
        <p:nvSpPr>
          <p:cNvPr id="71" name="Text Placeholder 12">
            <a:extLst>
              <a:ext uri="{FF2B5EF4-FFF2-40B4-BE49-F238E27FC236}">
                <a16:creationId xmlns:a16="http://schemas.microsoft.com/office/drawing/2014/main" id="{704846F3-64ED-4181-8AEC-68B9734DA96D}"/>
              </a:ext>
            </a:extLst>
          </p:cNvPr>
          <p:cNvSpPr>
            <a:spLocks noGrp="1"/>
          </p:cNvSpPr>
          <p:nvPr>
            <p:ph type="body" sz="quarter" idx="20" hasCustomPrompt="1"/>
          </p:nvPr>
        </p:nvSpPr>
        <p:spPr>
          <a:xfrm>
            <a:off x="4261103" y="5507147"/>
            <a:ext cx="1371064" cy="423862"/>
          </a:xfrm>
        </p:spPr>
        <p:txBody>
          <a:bodyPr/>
          <a:lstStyle>
            <a:lvl1pPr algn="l">
              <a:defRPr sz="1200">
                <a:solidFill>
                  <a:schemeClr val="tx2"/>
                </a:solidFill>
              </a:defRPr>
            </a:lvl1pPr>
          </a:lstStyle>
          <a:p>
            <a:pPr lvl="0"/>
            <a:r>
              <a:rPr lang="en-US"/>
              <a:t>Edit Master text styles</a:t>
            </a:r>
          </a:p>
        </p:txBody>
      </p:sp>
      <p:sp>
        <p:nvSpPr>
          <p:cNvPr id="72" name="Text Placeholder 12">
            <a:extLst>
              <a:ext uri="{FF2B5EF4-FFF2-40B4-BE49-F238E27FC236}">
                <a16:creationId xmlns:a16="http://schemas.microsoft.com/office/drawing/2014/main" id="{DD17F439-D919-44B7-889F-96A1DAF172D4}"/>
              </a:ext>
            </a:extLst>
          </p:cNvPr>
          <p:cNvSpPr>
            <a:spLocks noGrp="1"/>
          </p:cNvSpPr>
          <p:nvPr>
            <p:ph type="body" sz="quarter" idx="21" hasCustomPrompt="1"/>
          </p:nvPr>
        </p:nvSpPr>
        <p:spPr>
          <a:xfrm>
            <a:off x="6088109" y="5507147"/>
            <a:ext cx="1371064" cy="423862"/>
          </a:xfrm>
        </p:spPr>
        <p:txBody>
          <a:bodyPr/>
          <a:lstStyle>
            <a:lvl1pPr algn="l">
              <a:defRPr sz="1200">
                <a:solidFill>
                  <a:schemeClr val="tx2"/>
                </a:solidFill>
              </a:defRPr>
            </a:lvl1pPr>
          </a:lstStyle>
          <a:p>
            <a:pPr lvl="0"/>
            <a:r>
              <a:rPr lang="en-US"/>
              <a:t>Edit Master text styles</a:t>
            </a:r>
          </a:p>
        </p:txBody>
      </p:sp>
      <p:sp>
        <p:nvSpPr>
          <p:cNvPr id="73" name="Text Placeholder 12">
            <a:extLst>
              <a:ext uri="{FF2B5EF4-FFF2-40B4-BE49-F238E27FC236}">
                <a16:creationId xmlns:a16="http://schemas.microsoft.com/office/drawing/2014/main" id="{0DA74846-CC03-44FE-9AE5-4975E808F8A0}"/>
              </a:ext>
            </a:extLst>
          </p:cNvPr>
          <p:cNvSpPr>
            <a:spLocks noGrp="1"/>
          </p:cNvSpPr>
          <p:nvPr>
            <p:ph type="body" sz="quarter" idx="22" hasCustomPrompt="1"/>
          </p:nvPr>
        </p:nvSpPr>
        <p:spPr>
          <a:xfrm>
            <a:off x="7920672" y="5507147"/>
            <a:ext cx="1371064" cy="423862"/>
          </a:xfrm>
        </p:spPr>
        <p:txBody>
          <a:bodyPr/>
          <a:lstStyle>
            <a:lvl1pPr algn="l">
              <a:defRPr sz="1200">
                <a:solidFill>
                  <a:schemeClr val="tx2"/>
                </a:solidFill>
              </a:defRPr>
            </a:lvl1pPr>
          </a:lstStyle>
          <a:p>
            <a:pPr lvl="0"/>
            <a:r>
              <a:rPr lang="en-US"/>
              <a:t>Edit Master text styles</a:t>
            </a:r>
          </a:p>
        </p:txBody>
      </p:sp>
      <p:sp>
        <p:nvSpPr>
          <p:cNvPr id="74" name="Text Placeholder 12">
            <a:extLst>
              <a:ext uri="{FF2B5EF4-FFF2-40B4-BE49-F238E27FC236}">
                <a16:creationId xmlns:a16="http://schemas.microsoft.com/office/drawing/2014/main" id="{EB51A67B-FBDC-4AB8-B81A-6B6B96D04F4E}"/>
              </a:ext>
            </a:extLst>
          </p:cNvPr>
          <p:cNvSpPr>
            <a:spLocks noGrp="1"/>
          </p:cNvSpPr>
          <p:nvPr>
            <p:ph type="body" sz="quarter" idx="23" hasCustomPrompt="1"/>
          </p:nvPr>
        </p:nvSpPr>
        <p:spPr>
          <a:xfrm>
            <a:off x="9750028" y="5507147"/>
            <a:ext cx="1371064" cy="423862"/>
          </a:xfrm>
        </p:spPr>
        <p:txBody>
          <a:bodyPr/>
          <a:lstStyle>
            <a:lvl1pPr algn="l">
              <a:defRPr sz="1200">
                <a:solidFill>
                  <a:schemeClr val="tx2"/>
                </a:solidFill>
              </a:defRPr>
            </a:lvl1pPr>
          </a:lstStyle>
          <a:p>
            <a:pPr lvl="0"/>
            <a:r>
              <a:rPr lang="en-US"/>
              <a:t>Edit Master text styles</a:t>
            </a:r>
          </a:p>
        </p:txBody>
      </p:sp>
      <p:sp>
        <p:nvSpPr>
          <p:cNvPr id="17" name="page number">
            <a:extLst>
              <a:ext uri="{FF2B5EF4-FFF2-40B4-BE49-F238E27FC236}">
                <a16:creationId xmlns:a16="http://schemas.microsoft.com/office/drawing/2014/main" id="{3D199022-AD95-C441-8C3C-4867DFDCE00D}"/>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344289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page number">
            <a:extLst>
              <a:ext uri="{FF2B5EF4-FFF2-40B4-BE49-F238E27FC236}">
                <a16:creationId xmlns:a16="http://schemas.microsoft.com/office/drawing/2014/main" id="{494F1AFB-CF5E-3C46-B324-A80949A3F57C}"/>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pic>
        <p:nvPicPr>
          <p:cNvPr id="7" name="Picture 6">
            <a:extLst>
              <a:ext uri="{FF2B5EF4-FFF2-40B4-BE49-F238E27FC236}">
                <a16:creationId xmlns:a16="http://schemas.microsoft.com/office/drawing/2014/main" id="{70854768-C476-404E-A2B7-8828598A64CF}"/>
              </a:ext>
            </a:extLst>
          </p:cNvPr>
          <p:cNvPicPr>
            <a:picLocks noChangeAspect="1"/>
          </p:cNvPicPr>
          <p:nvPr userDrawn="1"/>
        </p:nvPicPr>
        <p:blipFill>
          <a:blip r:embed="rId2"/>
          <a:srcRect/>
          <a:stretch/>
        </p:blipFill>
        <p:spPr>
          <a:xfrm>
            <a:off x="0" y="893"/>
            <a:ext cx="12188824" cy="6856213"/>
          </a:xfrm>
          <a:prstGeom prst="rect">
            <a:avLst/>
          </a:prstGeom>
        </p:spPr>
      </p:pic>
    </p:spTree>
    <p:extLst>
      <p:ext uri="{BB962C8B-B14F-4D97-AF65-F5344CB8AC3E}">
        <p14:creationId xmlns:p14="http://schemas.microsoft.com/office/powerpoint/2010/main" val="1409995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hank You / Closing - Leaf">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CF63ED95-8E3F-4A4D-BE6C-FFD64CE9AB88}"/>
              </a:ext>
              <a:ext uri="{C183D7F6-B498-43B3-948B-1728B52AA6E4}">
                <adec:decorative xmlns:adec="http://schemas.microsoft.com/office/drawing/2017/decorative" val="1"/>
              </a:ext>
            </a:extLst>
          </p:cNvPr>
          <p:cNvGrpSpPr/>
          <p:nvPr userDrawn="1"/>
        </p:nvGrpSpPr>
        <p:grpSpPr>
          <a:xfrm>
            <a:off x="-2096828" y="875736"/>
            <a:ext cx="8395793" cy="2908667"/>
            <a:chOff x="-2096828" y="875736"/>
            <a:chExt cx="8395793" cy="2908667"/>
          </a:xfrm>
        </p:grpSpPr>
        <p:sp>
          <p:nvSpPr>
            <p:cNvPr id="11" name="Freeform 10">
              <a:extLst>
                <a:ext uri="{FF2B5EF4-FFF2-40B4-BE49-F238E27FC236}">
                  <a16:creationId xmlns:a16="http://schemas.microsoft.com/office/drawing/2014/main" id="{3B43A8E2-0795-234B-B5C8-FC26A7BA1F9B}"/>
                </a:ext>
                <a:ext uri="{C183D7F6-B498-43B3-948B-1728B52AA6E4}">
                  <adec:decorative xmlns:adec="http://schemas.microsoft.com/office/drawing/2017/decorative" val="1"/>
                </a:ext>
              </a:extLst>
            </p:cNvPr>
            <p:cNvSpPr/>
            <p:nvPr userDrawn="1"/>
          </p:nvSpPr>
          <p:spPr>
            <a:xfrm rot="2700000">
              <a:off x="874528" y="-2095620"/>
              <a:ext cx="2453081" cy="8395793"/>
            </a:xfrm>
            <a:custGeom>
              <a:avLst/>
              <a:gdLst>
                <a:gd name="connsiteX0" fmla="*/ 0 w 2453081"/>
                <a:gd name="connsiteY0" fmla="*/ 2451371 h 8395793"/>
                <a:gd name="connsiteX1" fmla="*/ 951724 w 2453081"/>
                <a:gd name="connsiteY1" fmla="*/ 1499646 h 8395793"/>
                <a:gd name="connsiteX2" fmla="*/ 2451371 w 2453081"/>
                <a:gd name="connsiteY2" fmla="*/ 0 h 8395793"/>
                <a:gd name="connsiteX3" fmla="*/ 2451371 w 2453081"/>
                <a:gd name="connsiteY3" fmla="*/ 8322767 h 8395793"/>
                <a:gd name="connsiteX4" fmla="*/ 2453081 w 2453081"/>
                <a:gd name="connsiteY4" fmla="*/ 8340727 h 8395793"/>
                <a:gd name="connsiteX5" fmla="*/ 2453076 w 2453081"/>
                <a:gd name="connsiteY5" fmla="*/ 8395793 h 8395793"/>
                <a:gd name="connsiteX6" fmla="*/ 2107648 w 2453081"/>
                <a:gd name="connsiteY6" fmla="*/ 8050365 h 8395793"/>
                <a:gd name="connsiteX7" fmla="*/ 2107650 w 2453081"/>
                <a:gd name="connsiteY7" fmla="*/ 8050364 h 8395793"/>
                <a:gd name="connsiteX8" fmla="*/ 0 w 2453081"/>
                <a:gd name="connsiteY8" fmla="*/ 5942713 h 8395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3081" h="8395793">
                  <a:moveTo>
                    <a:pt x="0" y="2451371"/>
                  </a:moveTo>
                  <a:lnTo>
                    <a:pt x="951724" y="1499646"/>
                  </a:lnTo>
                  <a:lnTo>
                    <a:pt x="2451371" y="0"/>
                  </a:lnTo>
                  <a:lnTo>
                    <a:pt x="2451371" y="8322767"/>
                  </a:lnTo>
                  <a:lnTo>
                    <a:pt x="2453081" y="8340727"/>
                  </a:lnTo>
                  <a:lnTo>
                    <a:pt x="2453076" y="8395793"/>
                  </a:lnTo>
                  <a:lnTo>
                    <a:pt x="2107648" y="8050365"/>
                  </a:lnTo>
                  <a:lnTo>
                    <a:pt x="2107650" y="8050364"/>
                  </a:lnTo>
                  <a:lnTo>
                    <a:pt x="0" y="5942713"/>
                  </a:lnTo>
                  <a:close/>
                </a:path>
              </a:pathLst>
            </a:cu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14" name="Freeform 13">
              <a:extLst>
                <a:ext uri="{FF2B5EF4-FFF2-40B4-BE49-F238E27FC236}">
                  <a16:creationId xmlns:a16="http://schemas.microsoft.com/office/drawing/2014/main" id="{1B75F697-C077-BA49-9A29-1DFD3E3CCE85}"/>
                </a:ext>
                <a:ext uri="{C183D7F6-B498-43B3-948B-1728B52AA6E4}">
                  <adec:decorative xmlns:adec="http://schemas.microsoft.com/office/drawing/2017/decorative" val="1"/>
                </a:ext>
              </a:extLst>
            </p:cNvPr>
            <p:cNvSpPr/>
            <p:nvPr userDrawn="1"/>
          </p:nvSpPr>
          <p:spPr>
            <a:xfrm rot="18900000">
              <a:off x="-1169136" y="3117277"/>
              <a:ext cx="6372785" cy="667126"/>
            </a:xfrm>
            <a:custGeom>
              <a:avLst/>
              <a:gdLst>
                <a:gd name="connsiteX0" fmla="*/ 6372785 w 6372785"/>
                <a:gd name="connsiteY0" fmla="*/ 0 h 667126"/>
                <a:gd name="connsiteX1" fmla="*/ 6372785 w 6372785"/>
                <a:gd name="connsiteY1" fmla="*/ 667126 h 667126"/>
                <a:gd name="connsiteX2" fmla="*/ 0 w 6372785"/>
                <a:gd name="connsiteY2" fmla="*/ 667126 h 667126"/>
                <a:gd name="connsiteX3" fmla="*/ 667126 w 6372785"/>
                <a:gd name="connsiteY3" fmla="*/ 0 h 667126"/>
              </a:gdLst>
              <a:ahLst/>
              <a:cxnLst>
                <a:cxn ang="0">
                  <a:pos x="connsiteX0" y="connsiteY0"/>
                </a:cxn>
                <a:cxn ang="0">
                  <a:pos x="connsiteX1" y="connsiteY1"/>
                </a:cxn>
                <a:cxn ang="0">
                  <a:pos x="connsiteX2" y="connsiteY2"/>
                </a:cxn>
                <a:cxn ang="0">
                  <a:pos x="connsiteX3" y="connsiteY3"/>
                </a:cxn>
              </a:cxnLst>
              <a:rect l="l" t="t" r="r" b="b"/>
              <a:pathLst>
                <a:path w="6372785" h="667126">
                  <a:moveTo>
                    <a:pt x="6372785" y="0"/>
                  </a:moveTo>
                  <a:lnTo>
                    <a:pt x="6372785" y="667126"/>
                  </a:lnTo>
                  <a:lnTo>
                    <a:pt x="0" y="667126"/>
                  </a:lnTo>
                  <a:lnTo>
                    <a:pt x="667126" y="0"/>
                  </a:lnTo>
                  <a:close/>
                </a:path>
              </a:pathLst>
            </a:custGeom>
            <a:gradFill>
              <a:gsLst>
                <a:gs pos="94000">
                  <a:schemeClr val="tx2"/>
                </a:gs>
                <a:gs pos="16000">
                  <a:schemeClr val="accent4"/>
                </a:gs>
                <a:gs pos="76000">
                  <a:schemeClr val="tx2"/>
                </a:gs>
              </a:gsLst>
              <a:lin ang="78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4" name="TextBox 3">
            <a:extLst>
              <a:ext uri="{FF2B5EF4-FFF2-40B4-BE49-F238E27FC236}">
                <a16:creationId xmlns:a16="http://schemas.microsoft.com/office/drawing/2014/main" id="{E52F598B-F734-42BE-8CB8-5E3FDDD7ED52}"/>
              </a:ext>
            </a:extLst>
          </p:cNvPr>
          <p:cNvSpPr txBox="1"/>
          <p:nvPr userDrawn="1"/>
        </p:nvSpPr>
        <p:spPr>
          <a:xfrm>
            <a:off x="7122912" y="4133697"/>
            <a:ext cx="3585557" cy="692497"/>
          </a:xfrm>
          <a:prstGeom prst="rect">
            <a:avLst/>
          </a:prstGeom>
        </p:spPr>
        <p:txBody>
          <a:bodyPr wrap="square" lIns="0" tIns="0" rIns="0" bIns="0" rtlCol="0">
            <a:spAutoFit/>
          </a:bodyPr>
          <a:lstStyle/>
          <a:p>
            <a:pPr algn="r" defTabSz="914400" rtl="0" eaLnBrk="1" latinLnBrk="0" hangingPunct="1">
              <a:lnSpc>
                <a:spcPct val="90000"/>
              </a:lnSpc>
              <a:spcBef>
                <a:spcPct val="0"/>
              </a:spcBef>
              <a:spcAft>
                <a:spcPts val="600"/>
              </a:spcAft>
              <a:buNone/>
            </a:pPr>
            <a:r>
              <a:rPr lang="en-US" sz="5000" b="0" kern="1200" cap="none" baseline="0">
                <a:solidFill>
                  <a:schemeClr val="tx2"/>
                </a:solidFill>
                <a:latin typeface="+mj-lt"/>
                <a:ea typeface="+mj-ea"/>
                <a:cs typeface="+mj-cs"/>
              </a:rPr>
              <a:t>Thank You</a:t>
            </a:r>
          </a:p>
        </p:txBody>
      </p:sp>
      <p:pic>
        <p:nvPicPr>
          <p:cNvPr id="10" name="VMware logo">
            <a:extLst>
              <a:ext uri="{FF2B5EF4-FFF2-40B4-BE49-F238E27FC236}">
                <a16:creationId xmlns:a16="http://schemas.microsoft.com/office/drawing/2014/main" id="{DF93444F-2EFF-C744-BD68-2704CA0F376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2" name="Copyright" descr="Confidential copyright VMware, Inc. 2021">
            <a:extLst>
              <a:ext uri="{FF2B5EF4-FFF2-40B4-BE49-F238E27FC236}">
                <a16:creationId xmlns:a16="http://schemas.microsoft.com/office/drawing/2014/main" id="{362C750D-B01C-E641-B0D0-101E3D1D39F1}"/>
              </a:ext>
            </a:extLst>
          </p:cNvPr>
          <p:cNvSpPr txBox="1"/>
          <p:nvPr userDrawn="1"/>
        </p:nvSpPr>
        <p:spPr bwMode="white">
          <a:xfrm flipH="1">
            <a:off x="1974533" y="6471104"/>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a:t>
            </a:r>
            <a:r>
              <a:rPr lang="en-US" sz="700">
                <a:solidFill>
                  <a:schemeClr val="tx2"/>
                </a:solidFill>
                <a:latin typeface="+mj-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Arial" panose="020B0604020202020204" pitchFamily="34" charset="0"/>
              </a:rPr>
              <a:t>│</a:t>
            </a:r>
            <a:r>
              <a:rPr lang="en-US" sz="800" kern="1200">
                <a:solidFill>
                  <a:schemeClr val="tx2"/>
                </a:solidFill>
                <a:latin typeface="+mn-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Verdana" panose="020B0604030504040204" pitchFamily="34" charset="0"/>
              </a:rPr>
              <a:t>©2022 VMware, Inc.</a:t>
            </a:r>
          </a:p>
        </p:txBody>
      </p:sp>
    </p:spTree>
    <p:extLst>
      <p:ext uri="{BB962C8B-B14F-4D97-AF65-F5344CB8AC3E}">
        <p14:creationId xmlns:p14="http://schemas.microsoft.com/office/powerpoint/2010/main" val="3616535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hank You / Closing - Plum">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523C3022-EF00-2344-B25C-223F1CA0DEB3}"/>
              </a:ext>
              <a:ext uri="{C183D7F6-B498-43B3-948B-1728B52AA6E4}">
                <adec:decorative xmlns:adec="http://schemas.microsoft.com/office/drawing/2017/decorative" val="1"/>
              </a:ext>
            </a:extLst>
          </p:cNvPr>
          <p:cNvGrpSpPr/>
          <p:nvPr userDrawn="1"/>
        </p:nvGrpSpPr>
        <p:grpSpPr>
          <a:xfrm>
            <a:off x="-2096828" y="875736"/>
            <a:ext cx="8395793" cy="2908667"/>
            <a:chOff x="-2096828" y="875736"/>
            <a:chExt cx="8395793" cy="2908667"/>
          </a:xfrm>
        </p:grpSpPr>
        <p:sp>
          <p:nvSpPr>
            <p:cNvPr id="8" name="Freeform 7">
              <a:extLst>
                <a:ext uri="{FF2B5EF4-FFF2-40B4-BE49-F238E27FC236}">
                  <a16:creationId xmlns:a16="http://schemas.microsoft.com/office/drawing/2014/main" id="{54ED2E87-A1DF-5240-BA0A-6E71A1AF2BDB}"/>
                </a:ext>
                <a:ext uri="{C183D7F6-B498-43B3-948B-1728B52AA6E4}">
                  <adec:decorative xmlns:adec="http://schemas.microsoft.com/office/drawing/2017/decorative" val="1"/>
                </a:ext>
              </a:extLst>
            </p:cNvPr>
            <p:cNvSpPr/>
            <p:nvPr userDrawn="1"/>
          </p:nvSpPr>
          <p:spPr>
            <a:xfrm rot="2700000">
              <a:off x="874528" y="-2095620"/>
              <a:ext cx="2453081" cy="8395793"/>
            </a:xfrm>
            <a:custGeom>
              <a:avLst/>
              <a:gdLst>
                <a:gd name="connsiteX0" fmla="*/ 0 w 2453081"/>
                <a:gd name="connsiteY0" fmla="*/ 2451371 h 8395793"/>
                <a:gd name="connsiteX1" fmla="*/ 951724 w 2453081"/>
                <a:gd name="connsiteY1" fmla="*/ 1499646 h 8395793"/>
                <a:gd name="connsiteX2" fmla="*/ 2451371 w 2453081"/>
                <a:gd name="connsiteY2" fmla="*/ 0 h 8395793"/>
                <a:gd name="connsiteX3" fmla="*/ 2451371 w 2453081"/>
                <a:gd name="connsiteY3" fmla="*/ 8322767 h 8395793"/>
                <a:gd name="connsiteX4" fmla="*/ 2453081 w 2453081"/>
                <a:gd name="connsiteY4" fmla="*/ 8340727 h 8395793"/>
                <a:gd name="connsiteX5" fmla="*/ 2453076 w 2453081"/>
                <a:gd name="connsiteY5" fmla="*/ 8395793 h 8395793"/>
                <a:gd name="connsiteX6" fmla="*/ 2107648 w 2453081"/>
                <a:gd name="connsiteY6" fmla="*/ 8050365 h 8395793"/>
                <a:gd name="connsiteX7" fmla="*/ 2107650 w 2453081"/>
                <a:gd name="connsiteY7" fmla="*/ 8050364 h 8395793"/>
                <a:gd name="connsiteX8" fmla="*/ 0 w 2453081"/>
                <a:gd name="connsiteY8" fmla="*/ 5942713 h 8395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3081" h="8395793">
                  <a:moveTo>
                    <a:pt x="0" y="2451371"/>
                  </a:moveTo>
                  <a:lnTo>
                    <a:pt x="951724" y="1499646"/>
                  </a:lnTo>
                  <a:lnTo>
                    <a:pt x="2451371" y="0"/>
                  </a:lnTo>
                  <a:lnTo>
                    <a:pt x="2451371" y="8322767"/>
                  </a:lnTo>
                  <a:lnTo>
                    <a:pt x="2453081" y="8340727"/>
                  </a:lnTo>
                  <a:lnTo>
                    <a:pt x="2453076" y="8395793"/>
                  </a:lnTo>
                  <a:lnTo>
                    <a:pt x="2107648" y="8050365"/>
                  </a:lnTo>
                  <a:lnTo>
                    <a:pt x="2107650" y="8050364"/>
                  </a:lnTo>
                  <a:lnTo>
                    <a:pt x="0" y="5942713"/>
                  </a:lnTo>
                  <a:close/>
                </a:path>
              </a:pathLst>
            </a:cu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9" name="Freeform 8">
              <a:extLst>
                <a:ext uri="{FF2B5EF4-FFF2-40B4-BE49-F238E27FC236}">
                  <a16:creationId xmlns:a16="http://schemas.microsoft.com/office/drawing/2014/main" id="{D6ABD33D-57AD-B545-8946-120F3726500E}"/>
                </a:ext>
                <a:ext uri="{C183D7F6-B498-43B3-948B-1728B52AA6E4}">
                  <adec:decorative xmlns:adec="http://schemas.microsoft.com/office/drawing/2017/decorative" val="1"/>
                </a:ext>
              </a:extLst>
            </p:cNvPr>
            <p:cNvSpPr/>
            <p:nvPr userDrawn="1"/>
          </p:nvSpPr>
          <p:spPr>
            <a:xfrm rot="18900000">
              <a:off x="-1169136" y="3117277"/>
              <a:ext cx="6372785" cy="667126"/>
            </a:xfrm>
            <a:custGeom>
              <a:avLst/>
              <a:gdLst>
                <a:gd name="connsiteX0" fmla="*/ 6372785 w 6372785"/>
                <a:gd name="connsiteY0" fmla="*/ 0 h 667126"/>
                <a:gd name="connsiteX1" fmla="*/ 6372785 w 6372785"/>
                <a:gd name="connsiteY1" fmla="*/ 667126 h 667126"/>
                <a:gd name="connsiteX2" fmla="*/ 0 w 6372785"/>
                <a:gd name="connsiteY2" fmla="*/ 667126 h 667126"/>
                <a:gd name="connsiteX3" fmla="*/ 667126 w 6372785"/>
                <a:gd name="connsiteY3" fmla="*/ 0 h 667126"/>
              </a:gdLst>
              <a:ahLst/>
              <a:cxnLst>
                <a:cxn ang="0">
                  <a:pos x="connsiteX0" y="connsiteY0"/>
                </a:cxn>
                <a:cxn ang="0">
                  <a:pos x="connsiteX1" y="connsiteY1"/>
                </a:cxn>
                <a:cxn ang="0">
                  <a:pos x="connsiteX2" y="connsiteY2"/>
                </a:cxn>
                <a:cxn ang="0">
                  <a:pos x="connsiteX3" y="connsiteY3"/>
                </a:cxn>
              </a:cxnLst>
              <a:rect l="l" t="t" r="r" b="b"/>
              <a:pathLst>
                <a:path w="6372785" h="667126">
                  <a:moveTo>
                    <a:pt x="6372785" y="0"/>
                  </a:moveTo>
                  <a:lnTo>
                    <a:pt x="6372785" y="667126"/>
                  </a:lnTo>
                  <a:lnTo>
                    <a:pt x="0" y="667126"/>
                  </a:lnTo>
                  <a:lnTo>
                    <a:pt x="667126" y="0"/>
                  </a:lnTo>
                  <a:close/>
                </a:path>
              </a:pathLst>
            </a:custGeom>
            <a:gradFill>
              <a:gsLst>
                <a:gs pos="16000">
                  <a:schemeClr val="tx2">
                    <a:alpha val="0"/>
                  </a:schemeClr>
                </a:gs>
                <a:gs pos="77000">
                  <a:schemeClr val="tx2">
                    <a:lumMod val="0"/>
                    <a:lumOff val="100000"/>
                  </a:schemeClr>
                </a:gs>
              </a:gsLst>
              <a:lin ang="78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sp>
        <p:nvSpPr>
          <p:cNvPr id="18" name="TextBox 17">
            <a:extLst>
              <a:ext uri="{FF2B5EF4-FFF2-40B4-BE49-F238E27FC236}">
                <a16:creationId xmlns:a16="http://schemas.microsoft.com/office/drawing/2014/main" id="{C1594E1E-E234-471D-B539-F75E8CC06D07}"/>
              </a:ext>
            </a:extLst>
          </p:cNvPr>
          <p:cNvSpPr txBox="1"/>
          <p:nvPr userDrawn="1"/>
        </p:nvSpPr>
        <p:spPr>
          <a:xfrm>
            <a:off x="7122912" y="4133697"/>
            <a:ext cx="3585557" cy="692497"/>
          </a:xfrm>
          <a:prstGeom prst="rect">
            <a:avLst/>
          </a:prstGeom>
        </p:spPr>
        <p:txBody>
          <a:bodyPr wrap="square" lIns="0" tIns="0" rIns="0" bIns="0" rtlCol="0">
            <a:spAutoFit/>
          </a:bodyPr>
          <a:lstStyle/>
          <a:p>
            <a:pPr algn="r" defTabSz="914400" rtl="0" eaLnBrk="1" latinLnBrk="0" hangingPunct="1">
              <a:lnSpc>
                <a:spcPct val="90000"/>
              </a:lnSpc>
              <a:spcBef>
                <a:spcPct val="0"/>
              </a:spcBef>
              <a:spcAft>
                <a:spcPts val="600"/>
              </a:spcAft>
              <a:buNone/>
            </a:pPr>
            <a:r>
              <a:rPr lang="en-US" sz="5000" b="0" kern="1200" cap="none" baseline="0">
                <a:solidFill>
                  <a:schemeClr val="tx2"/>
                </a:solidFill>
                <a:latin typeface="+mj-lt"/>
                <a:ea typeface="+mj-ea"/>
                <a:cs typeface="+mj-cs"/>
              </a:rPr>
              <a:t>Thank You</a:t>
            </a:r>
          </a:p>
        </p:txBody>
      </p:sp>
      <p:pic>
        <p:nvPicPr>
          <p:cNvPr id="12" name="VMware logo">
            <a:extLst>
              <a:ext uri="{FF2B5EF4-FFF2-40B4-BE49-F238E27FC236}">
                <a16:creationId xmlns:a16="http://schemas.microsoft.com/office/drawing/2014/main" id="{D01E7D2F-7A37-9F41-AD5D-F2F3F4CE75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3" name="Copyright" descr="Confidential copyright VMware, Inc. 2021">
            <a:extLst>
              <a:ext uri="{FF2B5EF4-FFF2-40B4-BE49-F238E27FC236}">
                <a16:creationId xmlns:a16="http://schemas.microsoft.com/office/drawing/2014/main" id="{E246D94F-C85F-5D4A-830E-C80E8AA8B477}"/>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a:t>
            </a:r>
            <a:r>
              <a:rPr lang="en-US" sz="700">
                <a:solidFill>
                  <a:schemeClr val="tx2"/>
                </a:solidFill>
                <a:latin typeface="+mj-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Arial" panose="020B0604020202020204" pitchFamily="34" charset="0"/>
              </a:rPr>
              <a:t>│</a:t>
            </a:r>
            <a:r>
              <a:rPr lang="en-US" sz="800" kern="1200">
                <a:solidFill>
                  <a:schemeClr val="tx2"/>
                </a:solidFill>
                <a:latin typeface="+mn-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Verdana" panose="020B0604030504040204" pitchFamily="34" charset="0"/>
              </a:rPr>
              <a:t>©2022 VMware, Inc.</a:t>
            </a:r>
          </a:p>
        </p:txBody>
      </p:sp>
    </p:spTree>
    <p:extLst>
      <p:ext uri="{BB962C8B-B14F-4D97-AF65-F5344CB8AC3E}">
        <p14:creationId xmlns:p14="http://schemas.microsoft.com/office/powerpoint/2010/main" val="3526511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hank You / Closing - Aqua">
    <p:spTree>
      <p:nvGrpSpPr>
        <p:cNvPr id="1" name=""/>
        <p:cNvGrpSpPr/>
        <p:nvPr/>
      </p:nvGrpSpPr>
      <p:grpSpPr>
        <a:xfrm>
          <a:off x="0" y="0"/>
          <a:ext cx="0" cy="0"/>
          <a:chOff x="0" y="0"/>
          <a:chExt cx="0" cy="0"/>
        </a:xfrm>
      </p:grpSpPr>
      <p:pic>
        <p:nvPicPr>
          <p:cNvPr id="12" name="VMware logo">
            <a:extLst>
              <a:ext uri="{FF2B5EF4-FFF2-40B4-BE49-F238E27FC236}">
                <a16:creationId xmlns:a16="http://schemas.microsoft.com/office/drawing/2014/main" id="{5EE4C121-F580-8A4F-B68C-5EAC0E8CB72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3" name="Copyright" descr="Confidential copyright VMware, Inc. 2021">
            <a:extLst>
              <a:ext uri="{FF2B5EF4-FFF2-40B4-BE49-F238E27FC236}">
                <a16:creationId xmlns:a16="http://schemas.microsoft.com/office/drawing/2014/main" id="{8BE854A6-56DB-4840-B583-F54180BC9260}"/>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a:t>
            </a:r>
            <a:r>
              <a:rPr lang="en-US" sz="700">
                <a:solidFill>
                  <a:schemeClr val="tx2"/>
                </a:solidFill>
                <a:latin typeface="+mj-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Arial" panose="020B0604020202020204" pitchFamily="34" charset="0"/>
              </a:rPr>
              <a:t>│</a:t>
            </a:r>
            <a:r>
              <a:rPr lang="en-US" sz="800" kern="1200">
                <a:solidFill>
                  <a:schemeClr val="tx2"/>
                </a:solidFill>
                <a:latin typeface="+mn-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Verdana" panose="020B0604030504040204" pitchFamily="34" charset="0"/>
              </a:rPr>
              <a:t>©2021 VMware, Inc.</a:t>
            </a:r>
          </a:p>
        </p:txBody>
      </p:sp>
      <p:pic>
        <p:nvPicPr>
          <p:cNvPr id="3" name="Picture 2">
            <a:extLst>
              <a:ext uri="{FF2B5EF4-FFF2-40B4-BE49-F238E27FC236}">
                <a16:creationId xmlns:a16="http://schemas.microsoft.com/office/drawing/2014/main" id="{71A51BB8-45BD-7A49-8BC3-504F83736A13}"/>
              </a:ext>
            </a:extLst>
          </p:cNvPr>
          <p:cNvPicPr>
            <a:picLocks noChangeAspect="1"/>
          </p:cNvPicPr>
          <p:nvPr userDrawn="1"/>
        </p:nvPicPr>
        <p:blipFill>
          <a:blip r:embed="rId4"/>
          <a:srcRect/>
          <a:stretch/>
        </p:blipFill>
        <p:spPr>
          <a:xfrm>
            <a:off x="0" y="893"/>
            <a:ext cx="12188824" cy="6856213"/>
          </a:xfrm>
          <a:prstGeom prst="rect">
            <a:avLst/>
          </a:prstGeom>
        </p:spPr>
      </p:pic>
      <p:sp>
        <p:nvSpPr>
          <p:cNvPr id="10" name="Title 4" title="Title">
            <a:extLst>
              <a:ext uri="{FF2B5EF4-FFF2-40B4-BE49-F238E27FC236}">
                <a16:creationId xmlns:a16="http://schemas.microsoft.com/office/drawing/2014/main" id="{8AB777E7-4B4A-EC4C-865C-DFDC38351224}"/>
              </a:ext>
            </a:extLst>
          </p:cNvPr>
          <p:cNvSpPr txBox="1">
            <a:spLocks/>
          </p:cNvSpPr>
          <p:nvPr userDrawn="1"/>
        </p:nvSpPr>
        <p:spPr>
          <a:xfrm>
            <a:off x="7682727" y="3247492"/>
            <a:ext cx="5102866" cy="1020198"/>
          </a:xfrm>
          <a:prstGeom prst="rect">
            <a:avLst/>
          </a:prstGeom>
        </p:spPr>
        <p:txBody>
          <a:bodyPr vert="horz" wrap="none" lIns="0" tIns="0" rIns="0" bIns="0" rtlCol="0" anchor="b">
            <a:noAutofit/>
          </a:bodyPr>
          <a:lstStyle>
            <a:lvl1pPr algn="l" defTabSz="914400" rtl="0" eaLnBrk="1" latinLnBrk="0" hangingPunct="1">
              <a:lnSpc>
                <a:spcPct val="90000"/>
              </a:lnSpc>
              <a:spcBef>
                <a:spcPct val="0"/>
              </a:spcBef>
              <a:buNone/>
              <a:defRPr sz="2800" b="0" kern="1200">
                <a:solidFill>
                  <a:schemeClr val="accent2"/>
                </a:solidFill>
                <a:latin typeface="+mj-lt"/>
                <a:ea typeface="+mj-ea"/>
                <a:cs typeface="+mj-cs"/>
              </a:defRPr>
            </a:lvl1pPr>
          </a:lstStyle>
          <a:p>
            <a:r>
              <a:rPr lang="en-US" sz="4400" baseline="0">
                <a:solidFill>
                  <a:schemeClr val="tx2"/>
                </a:solidFill>
              </a:rPr>
              <a:t>Thank You</a:t>
            </a:r>
          </a:p>
        </p:txBody>
      </p:sp>
    </p:spTree>
    <p:extLst>
      <p:ext uri="{BB962C8B-B14F-4D97-AF65-F5344CB8AC3E}">
        <p14:creationId xmlns:p14="http://schemas.microsoft.com/office/powerpoint/2010/main" val="3672283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 Leaf">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9108" y="938794"/>
            <a:ext cx="6427626" cy="1229360"/>
          </a:xfrm>
        </p:spPr>
        <p:txBody>
          <a:bodyPr wrap="square" anchor="b"/>
          <a:lstStyle>
            <a:lvl1pPr algn="l">
              <a:defRPr sz="3600" b="0" cap="none" baseline="0">
                <a:solidFill>
                  <a:schemeClr val="tx2"/>
                </a:solidFill>
              </a:defRPr>
            </a:lvl1pPr>
          </a:lstStyle>
          <a:p>
            <a:r>
              <a:rPr lang="en-US"/>
              <a:t>Section Header – 1</a:t>
            </a:r>
            <a:br>
              <a:rPr lang="en-US"/>
            </a:br>
            <a:r>
              <a:rPr lang="en-US"/>
              <a:t>Leaf and Ocean Color Theme</a:t>
            </a:r>
          </a:p>
        </p:txBody>
      </p:sp>
      <p:sp>
        <p:nvSpPr>
          <p:cNvPr id="128" name="Subtitle 2">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02966" y="2270788"/>
            <a:ext cx="6408402" cy="700882"/>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grpSp>
        <p:nvGrpSpPr>
          <p:cNvPr id="29" name="parallelogram graphics">
            <a:extLst>
              <a:ext uri="{FF2B5EF4-FFF2-40B4-BE49-F238E27FC236}">
                <a16:creationId xmlns:a16="http://schemas.microsoft.com/office/drawing/2014/main" id="{462586B9-073C-854F-8072-B4792A478736}"/>
              </a:ext>
              <a:ext uri="{C183D7F6-B498-43B3-948B-1728B52AA6E4}">
                <adec:decorative xmlns:adec="http://schemas.microsoft.com/office/drawing/2017/decorative" val="1"/>
              </a:ext>
            </a:extLst>
          </p:cNvPr>
          <p:cNvGrpSpPr/>
          <p:nvPr userDrawn="1"/>
        </p:nvGrpSpPr>
        <p:grpSpPr>
          <a:xfrm>
            <a:off x="5180604" y="3294915"/>
            <a:ext cx="9157084" cy="2284913"/>
            <a:chOff x="5180604" y="3294915"/>
            <a:chExt cx="9157084" cy="2284913"/>
          </a:xfrm>
        </p:grpSpPr>
        <p:sp>
          <p:nvSpPr>
            <p:cNvPr id="30" name="Freeform 29">
              <a:extLst>
                <a:ext uri="{FF2B5EF4-FFF2-40B4-BE49-F238E27FC236}">
                  <a16:creationId xmlns:a16="http://schemas.microsoft.com/office/drawing/2014/main" id="{D9D5298F-9B35-294B-98DC-6153A5633416}"/>
                </a:ext>
                <a:ext uri="{C183D7F6-B498-43B3-948B-1728B52AA6E4}">
                  <adec:decorative xmlns:adec="http://schemas.microsoft.com/office/drawing/2017/decorative" val="1"/>
                </a:ext>
              </a:extLst>
            </p:cNvPr>
            <p:cNvSpPr/>
            <p:nvPr userDrawn="1"/>
          </p:nvSpPr>
          <p:spPr>
            <a:xfrm rot="2700000">
              <a:off x="8616689" y="-141170"/>
              <a:ext cx="2284913" cy="9157084"/>
            </a:xfrm>
            <a:custGeom>
              <a:avLst/>
              <a:gdLst>
                <a:gd name="connsiteX0" fmla="*/ 1 w 2284913"/>
                <a:gd name="connsiteY0" fmla="*/ 0 h 9157084"/>
                <a:gd name="connsiteX1" fmla="*/ 2284913 w 2284913"/>
                <a:gd name="connsiteY1" fmla="*/ 2284913 h 9157084"/>
                <a:gd name="connsiteX2" fmla="*/ 2284913 w 2284913"/>
                <a:gd name="connsiteY2" fmla="*/ 6872172 h 9157084"/>
                <a:gd name="connsiteX3" fmla="*/ 0 w 2284913"/>
                <a:gd name="connsiteY3" fmla="*/ 9157084 h 9157084"/>
              </a:gdLst>
              <a:ahLst/>
              <a:cxnLst>
                <a:cxn ang="0">
                  <a:pos x="connsiteX0" y="connsiteY0"/>
                </a:cxn>
                <a:cxn ang="0">
                  <a:pos x="connsiteX1" y="connsiteY1"/>
                </a:cxn>
                <a:cxn ang="0">
                  <a:pos x="connsiteX2" y="connsiteY2"/>
                </a:cxn>
                <a:cxn ang="0">
                  <a:pos x="connsiteX3" y="connsiteY3"/>
                </a:cxn>
              </a:cxnLst>
              <a:rect l="l" t="t" r="r" b="b"/>
              <a:pathLst>
                <a:path w="2284913" h="9157084">
                  <a:moveTo>
                    <a:pt x="1" y="0"/>
                  </a:moveTo>
                  <a:lnTo>
                    <a:pt x="2284913" y="2284913"/>
                  </a:lnTo>
                  <a:lnTo>
                    <a:pt x="2284913" y="6872172"/>
                  </a:lnTo>
                  <a:lnTo>
                    <a:pt x="0" y="9157084"/>
                  </a:lnTo>
                  <a:close/>
                </a:path>
              </a:pathLst>
            </a:custGeom>
            <a:gradFill>
              <a:gsLst>
                <a:gs pos="24000">
                  <a:schemeClr val="accent4"/>
                </a:gs>
                <a:gs pos="87000">
                  <a:schemeClr val="accent2"/>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31" name="Freeform: Shape 50">
              <a:extLst>
                <a:ext uri="{FF2B5EF4-FFF2-40B4-BE49-F238E27FC236}">
                  <a16:creationId xmlns:a16="http://schemas.microsoft.com/office/drawing/2014/main" id="{20B7C7A8-8511-CA44-BDD4-F60CE2F0CE3B}"/>
                </a:ext>
                <a:ext uri="{C183D7F6-B498-43B3-948B-1728B52AA6E4}">
                  <adec:decorative xmlns:adec="http://schemas.microsoft.com/office/drawing/2017/decorative" val="1"/>
                </a:ext>
              </a:extLst>
            </p:cNvPr>
            <p:cNvSpPr/>
            <p:nvPr userDrawn="1"/>
          </p:nvSpPr>
          <p:spPr>
            <a:xfrm rot="2700000">
              <a:off x="9753830" y="1674737"/>
              <a:ext cx="970552" cy="6485190"/>
            </a:xfrm>
            <a:custGeom>
              <a:avLst/>
              <a:gdLst>
                <a:gd name="connsiteX0" fmla="*/ 1 w 970552"/>
                <a:gd name="connsiteY0" fmla="*/ 0 h 6485190"/>
                <a:gd name="connsiteX1" fmla="*/ 970552 w 970552"/>
                <a:gd name="connsiteY1" fmla="*/ 970551 h 6485190"/>
                <a:gd name="connsiteX2" fmla="*/ 970552 w 970552"/>
                <a:gd name="connsiteY2" fmla="*/ 5514638 h 6485190"/>
                <a:gd name="connsiteX3" fmla="*/ 0 w 970552"/>
                <a:gd name="connsiteY3" fmla="*/ 6485190 h 6485190"/>
              </a:gdLst>
              <a:ahLst/>
              <a:cxnLst>
                <a:cxn ang="0">
                  <a:pos x="connsiteX0" y="connsiteY0"/>
                </a:cxn>
                <a:cxn ang="0">
                  <a:pos x="connsiteX1" y="connsiteY1"/>
                </a:cxn>
                <a:cxn ang="0">
                  <a:pos x="connsiteX2" y="connsiteY2"/>
                </a:cxn>
                <a:cxn ang="0">
                  <a:pos x="connsiteX3" y="connsiteY3"/>
                </a:cxn>
              </a:cxnLst>
              <a:rect l="l" t="t" r="r" b="b"/>
              <a:pathLst>
                <a:path w="970552" h="6485190">
                  <a:moveTo>
                    <a:pt x="1" y="0"/>
                  </a:moveTo>
                  <a:lnTo>
                    <a:pt x="970552" y="970551"/>
                  </a:lnTo>
                  <a:lnTo>
                    <a:pt x="970552" y="5514638"/>
                  </a:lnTo>
                  <a:lnTo>
                    <a:pt x="0" y="6485190"/>
                  </a:lnTo>
                  <a:close/>
                </a:path>
              </a:pathLst>
            </a:custGeom>
            <a:gradFill>
              <a:gsLst>
                <a:gs pos="20000">
                  <a:schemeClr val="accent4"/>
                </a:gs>
                <a:gs pos="95000">
                  <a:schemeClr val="tx2"/>
                </a:gs>
                <a:gs pos="74000">
                  <a:schemeClr val="tx2"/>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pic>
        <p:nvPicPr>
          <p:cNvPr id="10" name="VMware logo">
            <a:extLst>
              <a:ext uri="{FF2B5EF4-FFF2-40B4-BE49-F238E27FC236}">
                <a16:creationId xmlns:a16="http://schemas.microsoft.com/office/drawing/2014/main" id="{AAC2E0F0-66F1-D14A-AF77-8CE3B3DDDBA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1" name="Copyright" descr="Confidential copyright VMware, Inc. 2021">
            <a:extLst>
              <a:ext uri="{FF2B5EF4-FFF2-40B4-BE49-F238E27FC236}">
                <a16:creationId xmlns:a16="http://schemas.microsoft.com/office/drawing/2014/main" id="{6F67F5FF-58F6-6341-A912-4C3571F99618}"/>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a:t>
            </a:r>
            <a:r>
              <a:rPr lang="en-US" sz="700">
                <a:solidFill>
                  <a:schemeClr val="tx2"/>
                </a:solidFill>
                <a:latin typeface="+mj-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Arial" panose="020B0604020202020204" pitchFamily="34" charset="0"/>
              </a:rPr>
              <a:t>│</a:t>
            </a:r>
            <a:r>
              <a:rPr lang="en-US" sz="800" kern="1200">
                <a:solidFill>
                  <a:schemeClr val="tx2"/>
                </a:solidFill>
                <a:latin typeface="+mn-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Verdana" panose="020B0604030504040204" pitchFamily="34" charset="0"/>
              </a:rPr>
              <a:t>©2022 VMware, Inc.</a:t>
            </a:r>
          </a:p>
        </p:txBody>
      </p:sp>
      <p:sp>
        <p:nvSpPr>
          <p:cNvPr id="12" name="page number">
            <a:extLst>
              <a:ext uri="{FF2B5EF4-FFF2-40B4-BE49-F238E27FC236}">
                <a16:creationId xmlns:a16="http://schemas.microsoft.com/office/drawing/2014/main" id="{8D78D1C6-F89E-8444-812F-6BFD6DB43AEB}"/>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292887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Font Chec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CE79D-3AD7-4C1D-9C94-48BC03C4DA77}"/>
              </a:ext>
            </a:extLst>
          </p:cNvPr>
          <p:cNvSpPr>
            <a:spLocks noGrp="1"/>
          </p:cNvSpPr>
          <p:nvPr>
            <p:ph type="title" hasCustomPrompt="1"/>
          </p:nvPr>
        </p:nvSpPr>
        <p:spPr/>
        <p:txBody>
          <a:bodyPr/>
          <a:lstStyle>
            <a:lvl1pPr>
              <a:defRPr/>
            </a:lvl1pPr>
          </a:lstStyle>
          <a:p>
            <a:r>
              <a:rPr lang="en-US"/>
              <a:t>Metropolis Font Check</a:t>
            </a:r>
          </a:p>
        </p:txBody>
      </p:sp>
      <p:sp>
        <p:nvSpPr>
          <p:cNvPr id="51" name="Subtitle 2">
            <a:extLst>
              <a:ext uri="{FF2B5EF4-FFF2-40B4-BE49-F238E27FC236}">
                <a16:creationId xmlns:a16="http://schemas.microsoft.com/office/drawing/2014/main" id="{CB049186-CC25-4BD3-8410-4DE62ED4B08B}"/>
              </a:ext>
            </a:extLst>
          </p:cNvPr>
          <p:cNvSpPr>
            <a:spLocks noGrp="1"/>
          </p:cNvSpPr>
          <p:nvPr>
            <p:ph type="subTitle" idx="10" hasCustomPrompt="1"/>
          </p:nvPr>
        </p:nvSpPr>
        <p:spPr>
          <a:xfrm>
            <a:off x="592866" y="838105"/>
            <a:ext cx="10962687" cy="247743"/>
          </a:xfrm>
        </p:spPr>
        <p:txBody>
          <a:bodyPr/>
          <a:lstStyle>
            <a:lvl1pPr marL="0" indent="0" algn="l">
              <a:buNone/>
              <a:defRPr sz="200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Is the Metropolis font installed on my computer?</a:t>
            </a:r>
          </a:p>
        </p:txBody>
      </p:sp>
      <p:sp>
        <p:nvSpPr>
          <p:cNvPr id="43" name="Rectangle 42" descr="Do the fonts in the words below match on your screen?">
            <a:extLst>
              <a:ext uri="{FF2B5EF4-FFF2-40B4-BE49-F238E27FC236}">
                <a16:creationId xmlns:a16="http://schemas.microsoft.com/office/drawing/2014/main" id="{51A92F24-FC82-4FA9-9362-801284731CC8}"/>
              </a:ext>
            </a:extLst>
          </p:cNvPr>
          <p:cNvSpPr/>
          <p:nvPr userDrawn="1"/>
        </p:nvSpPr>
        <p:spPr bwMode="gray">
          <a:xfrm>
            <a:off x="623363" y="1616678"/>
            <a:ext cx="4633737" cy="244100"/>
          </a:xfrm>
          <a:prstGeom prst="rect">
            <a:avLst/>
          </a:prstGeom>
          <a:solidFill>
            <a:schemeClr val="accent5">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1100">
                <a:solidFill>
                  <a:schemeClr val="tx2"/>
                </a:solidFill>
              </a:rPr>
              <a:t>Do the fonts in the words below match on your screen?</a:t>
            </a:r>
          </a:p>
        </p:txBody>
      </p:sp>
      <p:cxnSp>
        <p:nvCxnSpPr>
          <p:cNvPr id="45" name="Straight Connector 44">
            <a:extLst>
              <a:ext uri="{FF2B5EF4-FFF2-40B4-BE49-F238E27FC236}">
                <a16:creationId xmlns:a16="http://schemas.microsoft.com/office/drawing/2014/main" id="{B59E37DB-3217-4772-AE8E-E9673A139975}"/>
              </a:ext>
              <a:ext uri="{C183D7F6-B498-43B3-948B-1728B52AA6E4}">
                <adec:decorative xmlns:adec="http://schemas.microsoft.com/office/drawing/2017/decorative" val="1"/>
              </a:ext>
            </a:extLst>
          </p:cNvPr>
          <p:cNvCxnSpPr>
            <a:cxnSpLocks/>
          </p:cNvCxnSpPr>
          <p:nvPr userDrawn="1"/>
        </p:nvCxnSpPr>
        <p:spPr>
          <a:xfrm>
            <a:off x="623364" y="1860778"/>
            <a:ext cx="7299849" cy="0"/>
          </a:xfrm>
          <a:prstGeom prst="line">
            <a:avLst/>
          </a:prstGeom>
          <a:ln w="25400">
            <a:solidFill>
              <a:schemeClr val="accent5">
                <a:lumMod val="5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305E96B5-9365-5246-95C0-EFDB53CE58B7}"/>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653664" y="2175647"/>
            <a:ext cx="3022600" cy="546100"/>
          </a:xfrm>
          <a:prstGeom prst="rect">
            <a:avLst/>
          </a:prstGeom>
        </p:spPr>
      </p:pic>
      <p:sp>
        <p:nvSpPr>
          <p:cNvPr id="44" name="Text Placeholder 43">
            <a:extLst>
              <a:ext uri="{FF2B5EF4-FFF2-40B4-BE49-F238E27FC236}">
                <a16:creationId xmlns:a16="http://schemas.microsoft.com/office/drawing/2014/main" id="{DDDC76C1-EE98-469A-A6AD-21148374D6C8}"/>
              </a:ext>
            </a:extLst>
          </p:cNvPr>
          <p:cNvSpPr>
            <a:spLocks noGrp="1"/>
          </p:cNvSpPr>
          <p:nvPr>
            <p:ph type="body" sz="quarter" idx="12" hasCustomPrompt="1"/>
          </p:nvPr>
        </p:nvSpPr>
        <p:spPr>
          <a:xfrm>
            <a:off x="598114" y="2908233"/>
            <a:ext cx="5354637" cy="895350"/>
          </a:xfrm>
        </p:spPr>
        <p:txBody>
          <a:bodyPr/>
          <a:lstStyle>
            <a:lvl1pPr>
              <a:defRPr sz="4900">
                <a:solidFill>
                  <a:schemeClr val="tx2"/>
                </a:solidFill>
              </a:defRPr>
            </a:lvl1pPr>
            <a:lvl2pPr>
              <a:defRPr sz="3600">
                <a:solidFill>
                  <a:schemeClr val="bg1"/>
                </a:solidFill>
              </a:defRPr>
            </a:lvl2pPr>
            <a:lvl3pPr>
              <a:defRPr sz="3200">
                <a:solidFill>
                  <a:schemeClr val="bg1"/>
                </a:solidFill>
              </a:defRPr>
            </a:lvl3pPr>
            <a:lvl4pPr>
              <a:defRPr sz="2800">
                <a:solidFill>
                  <a:schemeClr val="bg1"/>
                </a:solidFill>
              </a:defRPr>
            </a:lvl4pPr>
            <a:lvl5pPr>
              <a:defRPr sz="2800">
                <a:solidFill>
                  <a:schemeClr val="bg1"/>
                </a:solidFill>
              </a:defRPr>
            </a:lvl5pPr>
          </a:lstStyle>
          <a:p>
            <a:pPr lvl="0"/>
            <a:r>
              <a:rPr lang="en-US"/>
              <a:t>Metropolis</a:t>
            </a:r>
          </a:p>
        </p:txBody>
      </p:sp>
      <p:pic>
        <p:nvPicPr>
          <p:cNvPr id="7" name="Picture 6">
            <a:extLst>
              <a:ext uri="{FF2B5EF4-FFF2-40B4-BE49-F238E27FC236}">
                <a16:creationId xmlns:a16="http://schemas.microsoft.com/office/drawing/2014/main" id="{BCFC787B-ED76-3047-A766-BCB068A8C6B4}"/>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6026793" y="2198473"/>
            <a:ext cx="4699000" cy="533400"/>
          </a:xfrm>
          <a:prstGeom prst="rect">
            <a:avLst/>
          </a:prstGeom>
        </p:spPr>
      </p:pic>
      <p:sp>
        <p:nvSpPr>
          <p:cNvPr id="63" name="Text Placeholder 43">
            <a:extLst>
              <a:ext uri="{FF2B5EF4-FFF2-40B4-BE49-F238E27FC236}">
                <a16:creationId xmlns:a16="http://schemas.microsoft.com/office/drawing/2014/main" id="{6C28CB3F-7257-499E-B2F6-B9B1B38D820E}"/>
              </a:ext>
            </a:extLst>
          </p:cNvPr>
          <p:cNvSpPr>
            <a:spLocks noGrp="1"/>
          </p:cNvSpPr>
          <p:nvPr>
            <p:ph type="body" sz="quarter" idx="13" hasCustomPrompt="1"/>
          </p:nvPr>
        </p:nvSpPr>
        <p:spPr>
          <a:xfrm>
            <a:off x="5983683" y="2908233"/>
            <a:ext cx="5354637" cy="895350"/>
          </a:xfrm>
        </p:spPr>
        <p:txBody>
          <a:bodyPr/>
          <a:lstStyle>
            <a:lvl1pPr>
              <a:defRPr sz="4900">
                <a:solidFill>
                  <a:schemeClr val="tx2"/>
                </a:solidFill>
                <a:latin typeface="+mj-lt"/>
              </a:defRPr>
            </a:lvl1pPr>
            <a:lvl2pPr>
              <a:defRPr sz="3600">
                <a:solidFill>
                  <a:schemeClr val="bg1"/>
                </a:solidFill>
              </a:defRPr>
            </a:lvl2pPr>
            <a:lvl3pPr>
              <a:defRPr sz="3200">
                <a:solidFill>
                  <a:schemeClr val="bg1"/>
                </a:solidFill>
              </a:defRPr>
            </a:lvl3pPr>
            <a:lvl4pPr>
              <a:defRPr sz="2800">
                <a:solidFill>
                  <a:schemeClr val="bg1"/>
                </a:solidFill>
              </a:defRPr>
            </a:lvl4pPr>
            <a:lvl5pPr>
              <a:defRPr sz="2800">
                <a:solidFill>
                  <a:schemeClr val="bg1"/>
                </a:solidFill>
              </a:defRPr>
            </a:lvl5pPr>
          </a:lstStyle>
          <a:p>
            <a:pPr lvl="0"/>
            <a:r>
              <a:rPr lang="en-US"/>
              <a:t>Metropolis Light</a:t>
            </a:r>
          </a:p>
        </p:txBody>
      </p:sp>
    </p:spTree>
    <p:extLst>
      <p:ext uri="{BB962C8B-B14F-4D97-AF65-F5344CB8AC3E}">
        <p14:creationId xmlns:p14="http://schemas.microsoft.com/office/powerpoint/2010/main" val="1425995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Grid">
    <p:spTree>
      <p:nvGrpSpPr>
        <p:cNvPr id="1" name=""/>
        <p:cNvGrpSpPr/>
        <p:nvPr/>
      </p:nvGrpSpPr>
      <p:grpSpPr>
        <a:xfrm>
          <a:off x="0" y="0"/>
          <a:ext cx="0" cy="0"/>
          <a:chOff x="0" y="0"/>
          <a:chExt cx="0" cy="0"/>
        </a:xfrm>
      </p:grpSpPr>
      <p:grpSp>
        <p:nvGrpSpPr>
          <p:cNvPr id="2" name="shaded boxes">
            <a:extLst>
              <a:ext uri="{FF2B5EF4-FFF2-40B4-BE49-F238E27FC236}">
                <a16:creationId xmlns:a16="http://schemas.microsoft.com/office/drawing/2014/main" id="{16B4E791-8261-4446-8AD1-732A82EE821D}"/>
              </a:ext>
              <a:ext uri="{C183D7F6-B498-43B3-948B-1728B52AA6E4}">
                <adec:decorative xmlns:adec="http://schemas.microsoft.com/office/drawing/2017/decorative" val="1"/>
              </a:ext>
            </a:extLst>
          </p:cNvPr>
          <p:cNvGrpSpPr/>
          <p:nvPr userDrawn="1"/>
        </p:nvGrpSpPr>
        <p:grpSpPr>
          <a:xfrm>
            <a:off x="609441" y="1600202"/>
            <a:ext cx="10055941" cy="4580469"/>
            <a:chOff x="609441" y="1600202"/>
            <a:chExt cx="10055941" cy="4580469"/>
          </a:xfrm>
        </p:grpSpPr>
        <p:sp>
          <p:nvSpPr>
            <p:cNvPr id="164" name="Rectangle 163">
              <a:extLst>
                <a:ext uri="{FF2B5EF4-FFF2-40B4-BE49-F238E27FC236}">
                  <a16:creationId xmlns:a16="http://schemas.microsoft.com/office/drawing/2014/main" id="{5917BD5D-F21A-41D0-9E2E-252F19FDCD4A}"/>
                </a:ext>
                <a:ext uri="{C183D7F6-B498-43B3-948B-1728B52AA6E4}">
                  <adec:decorative xmlns:adec="http://schemas.microsoft.com/office/drawing/2017/decorative" val="1"/>
                </a:ext>
              </a:extLst>
            </p:cNvPr>
            <p:cNvSpPr/>
            <p:nvPr/>
          </p:nvSpPr>
          <p:spPr bwMode="gray">
            <a:xfrm>
              <a:off x="609441" y="1600203"/>
              <a:ext cx="914203" cy="4580468"/>
            </a:xfrm>
            <a:prstGeom prst="rect">
              <a:avLst/>
            </a:prstGeom>
            <a:solidFill>
              <a:srgbClr val="7030A0">
                <a:alpha val="46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5" name="Rectangle 164">
              <a:extLst>
                <a:ext uri="{FF2B5EF4-FFF2-40B4-BE49-F238E27FC236}">
                  <a16:creationId xmlns:a16="http://schemas.microsoft.com/office/drawing/2014/main" id="{1668498C-B078-45B9-B500-0784D4C36D7B}"/>
                </a:ext>
                <a:ext uri="{C183D7F6-B498-43B3-948B-1728B52AA6E4}">
                  <adec:decorative xmlns:adec="http://schemas.microsoft.com/office/drawing/2017/decorative" val="1"/>
                </a:ext>
              </a:extLst>
            </p:cNvPr>
            <p:cNvSpPr/>
            <p:nvPr/>
          </p:nvSpPr>
          <p:spPr bwMode="gray">
            <a:xfrm>
              <a:off x="2436448" y="1600202"/>
              <a:ext cx="915282" cy="4580468"/>
            </a:xfrm>
            <a:prstGeom prst="rect">
              <a:avLst/>
            </a:prstGeom>
            <a:solidFill>
              <a:srgbClr val="7030A0">
                <a:alpha val="46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6" name="Rectangle 165">
              <a:extLst>
                <a:ext uri="{FF2B5EF4-FFF2-40B4-BE49-F238E27FC236}">
                  <a16:creationId xmlns:a16="http://schemas.microsoft.com/office/drawing/2014/main" id="{0B2EC2BA-CD61-481B-97B4-7C7C93B8CFE3}"/>
                </a:ext>
                <a:ext uri="{C183D7F6-B498-43B3-948B-1728B52AA6E4}">
                  <adec:decorative xmlns:adec="http://schemas.microsoft.com/office/drawing/2017/decorative" val="1"/>
                </a:ext>
              </a:extLst>
            </p:cNvPr>
            <p:cNvSpPr/>
            <p:nvPr/>
          </p:nvSpPr>
          <p:spPr bwMode="gray">
            <a:xfrm>
              <a:off x="4263453" y="1600202"/>
              <a:ext cx="920909" cy="4580468"/>
            </a:xfrm>
            <a:prstGeom prst="rect">
              <a:avLst/>
            </a:prstGeom>
            <a:solidFill>
              <a:srgbClr val="7030A0">
                <a:alpha val="46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7" name="Rectangle 166">
              <a:extLst>
                <a:ext uri="{FF2B5EF4-FFF2-40B4-BE49-F238E27FC236}">
                  <a16:creationId xmlns:a16="http://schemas.microsoft.com/office/drawing/2014/main" id="{43B39DDA-77DA-4E5A-92AF-787B393F7E26}"/>
                </a:ext>
                <a:ext uri="{C183D7F6-B498-43B3-948B-1728B52AA6E4}">
                  <adec:decorative xmlns:adec="http://schemas.microsoft.com/office/drawing/2017/decorative" val="1"/>
                </a:ext>
              </a:extLst>
            </p:cNvPr>
            <p:cNvSpPr/>
            <p:nvPr/>
          </p:nvSpPr>
          <p:spPr bwMode="gray">
            <a:xfrm>
              <a:off x="6090459" y="1600202"/>
              <a:ext cx="920909" cy="4580468"/>
            </a:xfrm>
            <a:prstGeom prst="rect">
              <a:avLst/>
            </a:prstGeom>
            <a:solidFill>
              <a:srgbClr val="7030A0">
                <a:alpha val="46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8" name="Rectangle 167">
              <a:extLst>
                <a:ext uri="{FF2B5EF4-FFF2-40B4-BE49-F238E27FC236}">
                  <a16:creationId xmlns:a16="http://schemas.microsoft.com/office/drawing/2014/main" id="{95046305-8D65-42C5-978D-DB6BBB79F42A}"/>
                </a:ext>
                <a:ext uri="{C183D7F6-B498-43B3-948B-1728B52AA6E4}">
                  <adec:decorative xmlns:adec="http://schemas.microsoft.com/office/drawing/2017/decorative" val="1"/>
                </a:ext>
              </a:extLst>
            </p:cNvPr>
            <p:cNvSpPr/>
            <p:nvPr/>
          </p:nvSpPr>
          <p:spPr bwMode="gray">
            <a:xfrm>
              <a:off x="7921943" y="1600202"/>
              <a:ext cx="916431" cy="4580468"/>
            </a:xfrm>
            <a:prstGeom prst="rect">
              <a:avLst/>
            </a:prstGeom>
            <a:solidFill>
              <a:srgbClr val="7030A0">
                <a:alpha val="46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9" name="Rectangle 168">
              <a:extLst>
                <a:ext uri="{FF2B5EF4-FFF2-40B4-BE49-F238E27FC236}">
                  <a16:creationId xmlns:a16="http://schemas.microsoft.com/office/drawing/2014/main" id="{0FD4CAA0-B7B3-4712-AFCC-D5D332526C90}"/>
                </a:ext>
                <a:ext uri="{C183D7F6-B498-43B3-948B-1728B52AA6E4}">
                  <adec:decorative xmlns:adec="http://schemas.microsoft.com/office/drawing/2017/decorative" val="1"/>
                </a:ext>
              </a:extLst>
            </p:cNvPr>
            <p:cNvSpPr/>
            <p:nvPr/>
          </p:nvSpPr>
          <p:spPr bwMode="gray">
            <a:xfrm>
              <a:off x="9750028" y="1600202"/>
              <a:ext cx="915354" cy="4580468"/>
            </a:xfrm>
            <a:prstGeom prst="rect">
              <a:avLst/>
            </a:prstGeom>
            <a:solidFill>
              <a:srgbClr val="7030A0">
                <a:alpha val="46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5" name="Group 4">
            <a:extLst>
              <a:ext uri="{FF2B5EF4-FFF2-40B4-BE49-F238E27FC236}">
                <a16:creationId xmlns:a16="http://schemas.microsoft.com/office/drawing/2014/main" id="{3C09A9A4-3494-3542-B894-6211B968D581}"/>
              </a:ext>
              <a:ext uri="{C183D7F6-B498-43B3-948B-1728B52AA6E4}">
                <adec:decorative xmlns:adec="http://schemas.microsoft.com/office/drawing/2017/decorative" val="1"/>
              </a:ext>
            </a:extLst>
          </p:cNvPr>
          <p:cNvGrpSpPr/>
          <p:nvPr userDrawn="1"/>
        </p:nvGrpSpPr>
        <p:grpSpPr>
          <a:xfrm>
            <a:off x="0" y="0"/>
            <a:ext cx="12188826" cy="6858004"/>
            <a:chOff x="0" y="0"/>
            <a:chExt cx="12188826" cy="6858004"/>
          </a:xfrm>
        </p:grpSpPr>
        <p:cxnSp>
          <p:nvCxnSpPr>
            <p:cNvPr id="139" name="Straight Connector 138">
              <a:extLst>
                <a:ext uri="{FF2B5EF4-FFF2-40B4-BE49-F238E27FC236}">
                  <a16:creationId xmlns:a16="http://schemas.microsoft.com/office/drawing/2014/main" id="{EA5ACD8A-8C13-4854-A467-BD53C4D42C13}"/>
                </a:ext>
                <a:ext uri="{C183D7F6-B498-43B3-948B-1728B52AA6E4}">
                  <adec:decorative xmlns:adec="http://schemas.microsoft.com/office/drawing/2017/decorative" val="1"/>
                </a:ext>
              </a:extLst>
            </p:cNvPr>
            <p:cNvCxnSpPr/>
            <p:nvPr/>
          </p:nvCxnSpPr>
          <p:spPr bwMode="gray">
            <a:xfrm>
              <a:off x="609601" y="2683"/>
              <a:ext cx="0" cy="6855315"/>
            </a:xfrm>
            <a:prstGeom prst="line">
              <a:avLst/>
            </a:prstGeom>
            <a:ln w="3175">
              <a:solidFill>
                <a:schemeClr val="tx1"/>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8E9AEA69-7EC7-4E07-AE1D-88F8EEF92C9E}"/>
                </a:ext>
                <a:ext uri="{C183D7F6-B498-43B3-948B-1728B52AA6E4}">
                  <adec:decorative xmlns:adec="http://schemas.microsoft.com/office/drawing/2017/decorative" val="1"/>
                </a:ext>
              </a:extLst>
            </p:cNvPr>
            <p:cNvCxnSpPr/>
            <p:nvPr/>
          </p:nvCxnSpPr>
          <p:spPr bwMode="gray">
            <a:xfrm>
              <a:off x="1523644"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29E1D967-6730-4825-B44D-218C320875DF}"/>
                </a:ext>
                <a:ext uri="{C183D7F6-B498-43B3-948B-1728B52AA6E4}">
                  <adec:decorative xmlns:adec="http://schemas.microsoft.com/office/drawing/2017/decorative" val="1"/>
                </a:ext>
              </a:extLst>
            </p:cNvPr>
            <p:cNvCxnSpPr/>
            <p:nvPr/>
          </p:nvCxnSpPr>
          <p:spPr bwMode="gray">
            <a:xfrm>
              <a:off x="1980665"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B5A09B43-D534-427C-A599-07C7082284DF}"/>
                </a:ext>
                <a:ext uri="{C183D7F6-B498-43B3-948B-1728B52AA6E4}">
                  <adec:decorative xmlns:adec="http://schemas.microsoft.com/office/drawing/2017/decorative" val="1"/>
                </a:ext>
              </a:extLst>
            </p:cNvPr>
            <p:cNvCxnSpPr/>
            <p:nvPr/>
          </p:nvCxnSpPr>
          <p:spPr bwMode="gray">
            <a:xfrm>
              <a:off x="2437686"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BB548968-0E6F-464C-BFE9-790765F55A48}"/>
                </a:ext>
                <a:ext uri="{C183D7F6-B498-43B3-948B-1728B52AA6E4}">
                  <adec:decorative xmlns:adec="http://schemas.microsoft.com/office/drawing/2017/decorative" val="1"/>
                </a:ext>
              </a:extLst>
            </p:cNvPr>
            <p:cNvCxnSpPr/>
            <p:nvPr/>
          </p:nvCxnSpPr>
          <p:spPr bwMode="gray">
            <a:xfrm>
              <a:off x="2894708"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DEE7B671-2D20-47F2-A970-BA1372AC9576}"/>
                </a:ext>
                <a:ext uri="{C183D7F6-B498-43B3-948B-1728B52AA6E4}">
                  <adec:decorative xmlns:adec="http://schemas.microsoft.com/office/drawing/2017/decorative" val="1"/>
                </a:ext>
              </a:extLst>
            </p:cNvPr>
            <p:cNvCxnSpPr/>
            <p:nvPr/>
          </p:nvCxnSpPr>
          <p:spPr bwMode="gray">
            <a:xfrm>
              <a:off x="3351729"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45F84414-975A-44CA-8467-6D97E4551652}"/>
                </a:ext>
                <a:ext uri="{C183D7F6-B498-43B3-948B-1728B52AA6E4}">
                  <adec:decorative xmlns:adec="http://schemas.microsoft.com/office/drawing/2017/decorative" val="1"/>
                </a:ext>
              </a:extLst>
            </p:cNvPr>
            <p:cNvCxnSpPr/>
            <p:nvPr/>
          </p:nvCxnSpPr>
          <p:spPr bwMode="gray">
            <a:xfrm>
              <a:off x="3808750"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08BD6F24-08BA-43D5-9BA6-5F6BD7814787}"/>
                </a:ext>
                <a:ext uri="{C183D7F6-B498-43B3-948B-1728B52AA6E4}">
                  <adec:decorative xmlns:adec="http://schemas.microsoft.com/office/drawing/2017/decorative" val="1"/>
                </a:ext>
              </a:extLst>
            </p:cNvPr>
            <p:cNvCxnSpPr/>
            <p:nvPr/>
          </p:nvCxnSpPr>
          <p:spPr bwMode="gray">
            <a:xfrm>
              <a:off x="4265772"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A47DB008-E567-47E9-87D3-86B40F14F7B7}"/>
                </a:ext>
                <a:ext uri="{C183D7F6-B498-43B3-948B-1728B52AA6E4}">
                  <adec:decorative xmlns:adec="http://schemas.microsoft.com/office/drawing/2017/decorative" val="1"/>
                </a:ext>
              </a:extLst>
            </p:cNvPr>
            <p:cNvCxnSpPr/>
            <p:nvPr/>
          </p:nvCxnSpPr>
          <p:spPr bwMode="gray">
            <a:xfrm>
              <a:off x="4722793"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8B53F1A6-C1AA-4A38-85B0-D417DA1992AD}"/>
                </a:ext>
                <a:ext uri="{C183D7F6-B498-43B3-948B-1728B52AA6E4}">
                  <adec:decorative xmlns:adec="http://schemas.microsoft.com/office/drawing/2017/decorative" val="1"/>
                </a:ext>
              </a:extLst>
            </p:cNvPr>
            <p:cNvCxnSpPr/>
            <p:nvPr/>
          </p:nvCxnSpPr>
          <p:spPr bwMode="gray">
            <a:xfrm>
              <a:off x="5179814"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42A6FC0D-D597-4CBE-BD09-56DAEAAC4076}"/>
                </a:ext>
                <a:ext uri="{C183D7F6-B498-43B3-948B-1728B52AA6E4}">
                  <adec:decorative xmlns:adec="http://schemas.microsoft.com/office/drawing/2017/decorative" val="1"/>
                </a:ext>
              </a:extLst>
            </p:cNvPr>
            <p:cNvCxnSpPr/>
            <p:nvPr/>
          </p:nvCxnSpPr>
          <p:spPr bwMode="gray">
            <a:xfrm>
              <a:off x="5636836"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80672F65-5C29-4C9C-B430-5D51086E8F83}"/>
                </a:ext>
                <a:ext uri="{C183D7F6-B498-43B3-948B-1728B52AA6E4}">
                  <adec:decorative xmlns:adec="http://schemas.microsoft.com/office/drawing/2017/decorative" val="1"/>
                </a:ext>
              </a:extLst>
            </p:cNvPr>
            <p:cNvCxnSpPr/>
            <p:nvPr/>
          </p:nvCxnSpPr>
          <p:spPr bwMode="gray">
            <a:xfrm>
              <a:off x="6093857"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5A0F9110-F621-4C87-AB75-FEA44FFFC3FD}"/>
                </a:ext>
                <a:ext uri="{C183D7F6-B498-43B3-948B-1728B52AA6E4}">
                  <adec:decorative xmlns:adec="http://schemas.microsoft.com/office/drawing/2017/decorative" val="1"/>
                </a:ext>
              </a:extLst>
            </p:cNvPr>
            <p:cNvCxnSpPr/>
            <p:nvPr/>
          </p:nvCxnSpPr>
          <p:spPr bwMode="gray">
            <a:xfrm>
              <a:off x="6550878"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9138AE61-D0CB-4AFC-9E1B-7B31BC70172F}"/>
                </a:ext>
                <a:ext uri="{C183D7F6-B498-43B3-948B-1728B52AA6E4}">
                  <adec:decorative xmlns:adec="http://schemas.microsoft.com/office/drawing/2017/decorative" val="1"/>
                </a:ext>
              </a:extLst>
            </p:cNvPr>
            <p:cNvCxnSpPr/>
            <p:nvPr/>
          </p:nvCxnSpPr>
          <p:spPr bwMode="gray">
            <a:xfrm>
              <a:off x="7007900"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577913E5-1FE0-43CC-BDA3-44D13BDCA6EC}"/>
                </a:ext>
                <a:ext uri="{C183D7F6-B498-43B3-948B-1728B52AA6E4}">
                  <adec:decorative xmlns:adec="http://schemas.microsoft.com/office/drawing/2017/decorative" val="1"/>
                </a:ext>
              </a:extLst>
            </p:cNvPr>
            <p:cNvCxnSpPr/>
            <p:nvPr/>
          </p:nvCxnSpPr>
          <p:spPr bwMode="gray">
            <a:xfrm>
              <a:off x="7464921"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8AC6F12A-CEF3-48C7-BF4E-4D5F677C8720}"/>
                </a:ext>
                <a:ext uri="{C183D7F6-B498-43B3-948B-1728B52AA6E4}">
                  <adec:decorative xmlns:adec="http://schemas.microsoft.com/office/drawing/2017/decorative" val="1"/>
                </a:ext>
              </a:extLst>
            </p:cNvPr>
            <p:cNvCxnSpPr/>
            <p:nvPr/>
          </p:nvCxnSpPr>
          <p:spPr bwMode="gray">
            <a:xfrm>
              <a:off x="7921943"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0AE16C37-5178-44C1-9DF1-0B7D3D982018}"/>
                </a:ext>
                <a:ext uri="{C183D7F6-B498-43B3-948B-1728B52AA6E4}">
                  <adec:decorative xmlns:adec="http://schemas.microsoft.com/office/drawing/2017/decorative" val="1"/>
                </a:ext>
              </a:extLst>
            </p:cNvPr>
            <p:cNvCxnSpPr/>
            <p:nvPr/>
          </p:nvCxnSpPr>
          <p:spPr bwMode="gray">
            <a:xfrm>
              <a:off x="8378964"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6D4E6EB7-7750-4D96-8853-D96888198E27}"/>
                </a:ext>
                <a:ext uri="{C183D7F6-B498-43B3-948B-1728B52AA6E4}">
                  <adec:decorative xmlns:adec="http://schemas.microsoft.com/office/drawing/2017/decorative" val="1"/>
                </a:ext>
              </a:extLst>
            </p:cNvPr>
            <p:cNvCxnSpPr/>
            <p:nvPr/>
          </p:nvCxnSpPr>
          <p:spPr bwMode="gray">
            <a:xfrm>
              <a:off x="8835985"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C97FB4D6-7BCD-4DA0-B1DC-FE299CCAFB1C}"/>
                </a:ext>
                <a:ext uri="{C183D7F6-B498-43B3-948B-1728B52AA6E4}">
                  <adec:decorative xmlns:adec="http://schemas.microsoft.com/office/drawing/2017/decorative" val="1"/>
                </a:ext>
              </a:extLst>
            </p:cNvPr>
            <p:cNvCxnSpPr/>
            <p:nvPr/>
          </p:nvCxnSpPr>
          <p:spPr bwMode="gray">
            <a:xfrm>
              <a:off x="9750028"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A68CC68C-61AA-4F81-9537-71FCBBDF3803}"/>
                </a:ext>
                <a:ext uri="{C183D7F6-B498-43B3-948B-1728B52AA6E4}">
                  <adec:decorative xmlns:adec="http://schemas.microsoft.com/office/drawing/2017/decorative" val="1"/>
                </a:ext>
              </a:extLst>
            </p:cNvPr>
            <p:cNvCxnSpPr/>
            <p:nvPr/>
          </p:nvCxnSpPr>
          <p:spPr bwMode="gray">
            <a:xfrm>
              <a:off x="9293007"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4258EFF3-541C-4094-912F-6A9C77677818}"/>
                </a:ext>
                <a:ext uri="{C183D7F6-B498-43B3-948B-1728B52AA6E4}">
                  <adec:decorative xmlns:adec="http://schemas.microsoft.com/office/drawing/2017/decorative" val="1"/>
                </a:ext>
              </a:extLst>
            </p:cNvPr>
            <p:cNvCxnSpPr/>
            <p:nvPr/>
          </p:nvCxnSpPr>
          <p:spPr bwMode="gray">
            <a:xfrm>
              <a:off x="10207049"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F2240E72-F879-49C8-A73E-7B4A8BE0416C}"/>
                </a:ext>
                <a:ext uri="{C183D7F6-B498-43B3-948B-1728B52AA6E4}">
                  <adec:decorative xmlns:adec="http://schemas.microsoft.com/office/drawing/2017/decorative" val="1"/>
                </a:ext>
              </a:extLst>
            </p:cNvPr>
            <p:cNvCxnSpPr/>
            <p:nvPr/>
          </p:nvCxnSpPr>
          <p:spPr bwMode="gray">
            <a:xfrm>
              <a:off x="10664071"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A8BF2C8F-3151-420F-91A2-0654F2B63F9F}"/>
                </a:ext>
                <a:ext uri="{C183D7F6-B498-43B3-948B-1728B52AA6E4}">
                  <adec:decorative xmlns:adec="http://schemas.microsoft.com/office/drawing/2017/decorative" val="1"/>
                </a:ext>
              </a:extLst>
            </p:cNvPr>
            <p:cNvCxnSpPr/>
            <p:nvPr/>
          </p:nvCxnSpPr>
          <p:spPr bwMode="gray">
            <a:xfrm>
              <a:off x="11121092"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2BC35EC9-C9F7-4927-8DF2-4AC85B285B34}"/>
                </a:ext>
                <a:ext uri="{C183D7F6-B498-43B3-948B-1728B52AA6E4}">
                  <adec:decorative xmlns:adec="http://schemas.microsoft.com/office/drawing/2017/decorative" val="1"/>
                </a:ext>
              </a:extLst>
            </p:cNvPr>
            <p:cNvCxnSpPr/>
            <p:nvPr/>
          </p:nvCxnSpPr>
          <p:spPr bwMode="gray">
            <a:xfrm>
              <a:off x="1066622" y="2683"/>
              <a:ext cx="0" cy="6855315"/>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91311A6B-43EB-4354-A8DF-F08D46D6F9EF}"/>
                </a:ext>
                <a:ext uri="{C183D7F6-B498-43B3-948B-1728B52AA6E4}">
                  <adec:decorative xmlns:adec="http://schemas.microsoft.com/office/drawing/2017/decorative" val="1"/>
                </a:ext>
              </a:extLst>
            </p:cNvPr>
            <p:cNvCxnSpPr/>
            <p:nvPr/>
          </p:nvCxnSpPr>
          <p:spPr bwMode="gray">
            <a:xfrm>
              <a:off x="11572105" y="2683"/>
              <a:ext cx="0" cy="6855315"/>
            </a:xfrm>
            <a:prstGeom prst="line">
              <a:avLst/>
            </a:prstGeom>
            <a:ln w="3175">
              <a:solidFill>
                <a:schemeClr val="tx1"/>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CE65D944-5E8F-4400-A6FF-57EE640E6C49}"/>
                </a:ext>
                <a:ext uri="{C183D7F6-B498-43B3-948B-1728B52AA6E4}">
                  <adec:decorative xmlns:adec="http://schemas.microsoft.com/office/drawing/2017/decorative" val="1"/>
                </a:ext>
              </a:extLst>
            </p:cNvPr>
            <p:cNvCxnSpPr/>
            <p:nvPr/>
          </p:nvCxnSpPr>
          <p:spPr bwMode="gray">
            <a:xfrm rot="5400000">
              <a:off x="6094413" y="-6094413"/>
              <a:ext cx="0" cy="12188826"/>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6784E610-84B4-4B69-9846-DA2BFEA2247F}"/>
                </a:ext>
                <a:ext uri="{C183D7F6-B498-43B3-948B-1728B52AA6E4}">
                  <adec:decorative xmlns:adec="http://schemas.microsoft.com/office/drawing/2017/decorative" val="1"/>
                </a:ext>
              </a:extLst>
            </p:cNvPr>
            <p:cNvCxnSpPr/>
            <p:nvPr/>
          </p:nvCxnSpPr>
          <p:spPr bwMode="gray">
            <a:xfrm rot="5400000">
              <a:off x="6094413" y="-5637212"/>
              <a:ext cx="0" cy="12188826"/>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77FCFFB5-F289-45EC-A54F-F0FA22885EA7}"/>
                </a:ext>
                <a:ext uri="{C183D7F6-B498-43B3-948B-1728B52AA6E4}">
                  <adec:decorative xmlns:adec="http://schemas.microsoft.com/office/drawing/2017/decorative" val="1"/>
                </a:ext>
              </a:extLst>
            </p:cNvPr>
            <p:cNvCxnSpPr/>
            <p:nvPr/>
          </p:nvCxnSpPr>
          <p:spPr bwMode="gray">
            <a:xfrm rot="5400000">
              <a:off x="6094413" y="-5180012"/>
              <a:ext cx="0" cy="12188826"/>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CDA1B4AB-4CAF-4C57-B5EC-BBE999E2217D}"/>
                </a:ext>
                <a:ext uri="{C183D7F6-B498-43B3-948B-1728B52AA6E4}">
                  <adec:decorative xmlns:adec="http://schemas.microsoft.com/office/drawing/2017/decorative" val="1"/>
                </a:ext>
              </a:extLst>
            </p:cNvPr>
            <p:cNvCxnSpPr/>
            <p:nvPr/>
          </p:nvCxnSpPr>
          <p:spPr bwMode="gray">
            <a:xfrm rot="5400000">
              <a:off x="6094413" y="-3120239"/>
              <a:ext cx="0" cy="12188826"/>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5DEF34D8-768A-47DE-AC36-ABB8F2040047}"/>
                </a:ext>
                <a:ext uri="{C183D7F6-B498-43B3-948B-1728B52AA6E4}">
                  <adec:decorative xmlns:adec="http://schemas.microsoft.com/office/drawing/2017/decorative" val="1"/>
                </a:ext>
              </a:extLst>
            </p:cNvPr>
            <p:cNvCxnSpPr/>
            <p:nvPr/>
          </p:nvCxnSpPr>
          <p:spPr bwMode="gray">
            <a:xfrm rot="5400000">
              <a:off x="6094413" y="-2663039"/>
              <a:ext cx="0" cy="12188826"/>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F43FAB56-39AF-4088-AEF5-D84843FA15A1}"/>
                </a:ext>
                <a:ext uri="{C183D7F6-B498-43B3-948B-1728B52AA6E4}">
                  <adec:decorative xmlns:adec="http://schemas.microsoft.com/office/drawing/2017/decorative" val="1"/>
                </a:ext>
              </a:extLst>
            </p:cNvPr>
            <p:cNvCxnSpPr/>
            <p:nvPr/>
          </p:nvCxnSpPr>
          <p:spPr bwMode="gray">
            <a:xfrm rot="5400000">
              <a:off x="6094413" y="-2205839"/>
              <a:ext cx="0" cy="12188826"/>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B7B8A0C7-0E67-4310-921C-24875C1FA114}"/>
                </a:ext>
                <a:ext uri="{C183D7F6-B498-43B3-948B-1728B52AA6E4}">
                  <adec:decorative xmlns:adec="http://schemas.microsoft.com/office/drawing/2017/decorative" val="1"/>
                </a:ext>
              </a:extLst>
            </p:cNvPr>
            <p:cNvCxnSpPr/>
            <p:nvPr/>
          </p:nvCxnSpPr>
          <p:spPr bwMode="gray">
            <a:xfrm rot="5400000">
              <a:off x="6094413" y="-1748639"/>
              <a:ext cx="0" cy="12188826"/>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1414352A-0CCF-42AB-B055-5C2C3CD4BB49}"/>
                </a:ext>
                <a:ext uri="{C183D7F6-B498-43B3-948B-1728B52AA6E4}">
                  <adec:decorative xmlns:adec="http://schemas.microsoft.com/office/drawing/2017/decorative" val="1"/>
                </a:ext>
              </a:extLst>
            </p:cNvPr>
            <p:cNvCxnSpPr/>
            <p:nvPr/>
          </p:nvCxnSpPr>
          <p:spPr bwMode="gray">
            <a:xfrm rot="5400000">
              <a:off x="6094413" y="-1291438"/>
              <a:ext cx="0" cy="12188826"/>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BCE5C43F-9FF0-4844-ACE0-998109E8168B}"/>
                </a:ext>
                <a:ext uri="{C183D7F6-B498-43B3-948B-1728B52AA6E4}">
                  <adec:decorative xmlns:adec="http://schemas.microsoft.com/office/drawing/2017/decorative" val="1"/>
                </a:ext>
              </a:extLst>
            </p:cNvPr>
            <p:cNvCxnSpPr/>
            <p:nvPr/>
          </p:nvCxnSpPr>
          <p:spPr bwMode="gray">
            <a:xfrm rot="5400000">
              <a:off x="6094413" y="-834238"/>
              <a:ext cx="0" cy="12188826"/>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73D08CE5-3344-4529-B25C-09D786F8E900}"/>
                </a:ext>
                <a:ext uri="{C183D7F6-B498-43B3-948B-1728B52AA6E4}">
                  <adec:decorative xmlns:adec="http://schemas.microsoft.com/office/drawing/2017/decorative" val="1"/>
                </a:ext>
              </a:extLst>
            </p:cNvPr>
            <p:cNvCxnSpPr>
              <a:cxnSpLocks/>
            </p:cNvCxnSpPr>
            <p:nvPr/>
          </p:nvCxnSpPr>
          <p:spPr bwMode="gray">
            <a:xfrm flipH="1">
              <a:off x="1" y="5717375"/>
              <a:ext cx="12188825" cy="0"/>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1DEBEC20-F5AF-4601-8717-90A50ADCE2DF}"/>
                </a:ext>
                <a:ext uri="{C183D7F6-B498-43B3-948B-1728B52AA6E4}">
                  <adec:decorative xmlns:adec="http://schemas.microsoft.com/office/drawing/2017/decorative" val="1"/>
                </a:ext>
              </a:extLst>
            </p:cNvPr>
            <p:cNvCxnSpPr/>
            <p:nvPr/>
          </p:nvCxnSpPr>
          <p:spPr bwMode="gray">
            <a:xfrm rot="5400000">
              <a:off x="6094413" y="763591"/>
              <a:ext cx="0" cy="12188826"/>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7846D234-3741-4F53-9A16-82775232C923}"/>
                </a:ext>
                <a:ext uri="{C183D7F6-B498-43B3-948B-1728B52AA6E4}">
                  <adec:decorative xmlns:adec="http://schemas.microsoft.com/office/drawing/2017/decorative" val="1"/>
                </a:ext>
              </a:extLst>
            </p:cNvPr>
            <p:cNvCxnSpPr/>
            <p:nvPr/>
          </p:nvCxnSpPr>
          <p:spPr bwMode="gray">
            <a:xfrm rot="5400000">
              <a:off x="6094413" y="-5637213"/>
              <a:ext cx="0" cy="12188826"/>
            </a:xfrm>
            <a:prstGeom prst="line">
              <a:avLst/>
            </a:prstGeom>
            <a:ln w="3175">
              <a:solidFill>
                <a:schemeClr val="tx1"/>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BE01556A-D066-4E7B-A06B-49B37378AE87}"/>
                </a:ext>
                <a:ext uri="{C183D7F6-B498-43B3-948B-1728B52AA6E4}">
                  <adec:decorative xmlns:adec="http://schemas.microsoft.com/office/drawing/2017/decorative" val="1"/>
                </a:ext>
              </a:extLst>
            </p:cNvPr>
            <p:cNvCxnSpPr/>
            <p:nvPr/>
          </p:nvCxnSpPr>
          <p:spPr bwMode="gray">
            <a:xfrm rot="5400000">
              <a:off x="6094413" y="-4951412"/>
              <a:ext cx="0" cy="12188826"/>
            </a:xfrm>
            <a:prstGeom prst="line">
              <a:avLst/>
            </a:prstGeom>
            <a:ln w="3175">
              <a:solidFill>
                <a:schemeClr val="tx1"/>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160F960C-78C0-415C-8677-430DA3C36869}"/>
                </a:ext>
                <a:ext uri="{C183D7F6-B498-43B3-948B-1728B52AA6E4}">
                  <adec:decorative xmlns:adec="http://schemas.microsoft.com/office/drawing/2017/decorative" val="1"/>
                </a:ext>
              </a:extLst>
            </p:cNvPr>
            <p:cNvCxnSpPr/>
            <p:nvPr/>
          </p:nvCxnSpPr>
          <p:spPr bwMode="gray">
            <a:xfrm rot="5400000">
              <a:off x="6094413" y="86256"/>
              <a:ext cx="0" cy="12188826"/>
            </a:xfrm>
            <a:prstGeom prst="line">
              <a:avLst/>
            </a:prstGeom>
            <a:ln w="3175">
              <a:solidFill>
                <a:schemeClr val="tx1"/>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7962327A-5806-42F8-883D-F3975A33247A}"/>
                </a:ext>
                <a:ext uri="{C183D7F6-B498-43B3-948B-1728B52AA6E4}">
                  <adec:decorative xmlns:adec="http://schemas.microsoft.com/office/drawing/2017/decorative" val="1"/>
                </a:ext>
              </a:extLst>
            </p:cNvPr>
            <p:cNvCxnSpPr/>
            <p:nvPr/>
          </p:nvCxnSpPr>
          <p:spPr bwMode="gray">
            <a:xfrm rot="5400000">
              <a:off x="6094413" y="306387"/>
              <a:ext cx="0" cy="12188826"/>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D7F93326-CC1E-42D6-8C96-AC0FD643215F}"/>
                </a:ext>
                <a:ext uri="{C183D7F6-B498-43B3-948B-1728B52AA6E4}">
                  <adec:decorative xmlns:adec="http://schemas.microsoft.com/office/drawing/2017/decorative" val="1"/>
                </a:ext>
              </a:extLst>
            </p:cNvPr>
            <p:cNvCxnSpPr/>
            <p:nvPr/>
          </p:nvCxnSpPr>
          <p:spPr bwMode="gray">
            <a:xfrm rot="5400000">
              <a:off x="6094413" y="-4034639"/>
              <a:ext cx="0" cy="12188826"/>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6310B9AF-CF8E-4B6B-8F0F-DC7A0DDC49BF}"/>
                </a:ext>
                <a:ext uri="{C183D7F6-B498-43B3-948B-1728B52AA6E4}">
                  <adec:decorative xmlns:adec="http://schemas.microsoft.com/office/drawing/2017/decorative" val="1"/>
                </a:ext>
              </a:extLst>
            </p:cNvPr>
            <p:cNvCxnSpPr/>
            <p:nvPr/>
          </p:nvCxnSpPr>
          <p:spPr bwMode="gray">
            <a:xfrm rot="5400000">
              <a:off x="6094413" y="-3577439"/>
              <a:ext cx="0" cy="12188826"/>
            </a:xfrm>
            <a:prstGeom prst="line">
              <a:avLst/>
            </a:prstGeom>
            <a:ln w="3175">
              <a:solidFill>
                <a:schemeClr val="accent1">
                  <a:lumMod val="40000"/>
                  <a:lumOff val="60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1EED49C1-8CCF-4261-A783-ADB5727D4DD9}"/>
                </a:ext>
                <a:ext uri="{C183D7F6-B498-43B3-948B-1728B52AA6E4}">
                  <adec:decorative xmlns:adec="http://schemas.microsoft.com/office/drawing/2017/decorative" val="1"/>
                </a:ext>
              </a:extLst>
            </p:cNvPr>
            <p:cNvCxnSpPr>
              <a:cxnSpLocks/>
            </p:cNvCxnSpPr>
            <p:nvPr/>
          </p:nvCxnSpPr>
          <p:spPr bwMode="gray">
            <a:xfrm rot="5400000">
              <a:off x="6094413" y="-4494212"/>
              <a:ext cx="0" cy="12188826"/>
            </a:xfrm>
            <a:prstGeom prst="line">
              <a:avLst/>
            </a:prstGeom>
            <a:ln w="3175">
              <a:solidFill>
                <a:schemeClr val="tx1"/>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60587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DO NOT USE">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5AED08D-D489-4C23-BFE9-9C4A6A94C4DA}"/>
              </a:ext>
            </a:extLst>
          </p:cNvPr>
          <p:cNvSpPr txBox="1"/>
          <p:nvPr userDrawn="1"/>
        </p:nvSpPr>
        <p:spPr>
          <a:xfrm>
            <a:off x="606392" y="721895"/>
            <a:ext cx="10876547" cy="4880008"/>
          </a:xfrm>
          <a:prstGeom prst="rect">
            <a:avLst/>
          </a:prstGeom>
          <a:noFill/>
        </p:spPr>
        <p:txBody>
          <a:bodyPr wrap="square" lIns="0" tIns="0" rIns="0" bIns="0" rtlCol="0" anchor="ctr">
            <a:noAutofit/>
          </a:bodyPr>
          <a:lstStyle/>
          <a:p>
            <a:pPr algn="ctr">
              <a:lnSpc>
                <a:spcPct val="90000"/>
              </a:lnSpc>
            </a:pPr>
            <a:r>
              <a:rPr lang="en-US" sz="5400" spc="300">
                <a:solidFill>
                  <a:schemeClr val="bg1"/>
                </a:solidFill>
              </a:rPr>
              <a:t>DO NOT USE </a:t>
            </a:r>
          </a:p>
          <a:p>
            <a:pPr algn="ctr">
              <a:lnSpc>
                <a:spcPct val="90000"/>
              </a:lnSpc>
            </a:pPr>
            <a:endParaRPr lang="en-US" sz="5400" spc="300">
              <a:solidFill>
                <a:schemeClr val="bg1"/>
              </a:solidFill>
            </a:endParaRPr>
          </a:p>
          <a:p>
            <a:pPr algn="ctr">
              <a:lnSpc>
                <a:spcPct val="90000"/>
              </a:lnSpc>
            </a:pPr>
            <a:r>
              <a:rPr lang="en-US" sz="5400" spc="300">
                <a:solidFill>
                  <a:schemeClr val="bg1"/>
                </a:solidFill>
              </a:rPr>
              <a:t>ALL LAYOUTS PAST THIS ARE NOT PART OF THIS TEMPLATE</a:t>
            </a:r>
          </a:p>
        </p:txBody>
      </p:sp>
    </p:spTree>
    <p:extLst>
      <p:ext uri="{BB962C8B-B14F-4D97-AF65-F5344CB8AC3E}">
        <p14:creationId xmlns:p14="http://schemas.microsoft.com/office/powerpoint/2010/main" val="2244077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25BEB-D75D-044A-8109-7E12FF6133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9F57238-C72C-2947-A861-77F892CF7C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EE7FDD-2794-8E4E-8A4C-511178866B42}"/>
              </a:ext>
            </a:extLst>
          </p:cNvPr>
          <p:cNvSpPr>
            <a:spLocks noGrp="1"/>
          </p:cNvSpPr>
          <p:nvPr>
            <p:ph type="dt" sz="half" idx="10"/>
          </p:nvPr>
        </p:nvSpPr>
        <p:spPr/>
        <p:txBody>
          <a:bodyPr/>
          <a:lstStyle/>
          <a:p>
            <a:fld id="{923FB715-BA98-2345-AB83-3C75613CD68B}" type="datetime1">
              <a:rPr lang="en-US" smtClean="0"/>
              <a:t>4/17/23</a:t>
            </a:fld>
            <a:endParaRPr lang="en-US"/>
          </a:p>
        </p:txBody>
      </p:sp>
      <p:sp>
        <p:nvSpPr>
          <p:cNvPr id="5" name="Footer Placeholder 4">
            <a:extLst>
              <a:ext uri="{FF2B5EF4-FFF2-40B4-BE49-F238E27FC236}">
                <a16:creationId xmlns:a16="http://schemas.microsoft.com/office/drawing/2014/main" id="{8EA61A98-F6EC-2F4A-88A5-E2FFA3ADDB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6B6009-EC16-E242-BF97-EF3ABDB9EB16}"/>
              </a:ext>
            </a:extLst>
          </p:cNvPr>
          <p:cNvSpPr>
            <a:spLocks noGrp="1"/>
          </p:cNvSpPr>
          <p:nvPr>
            <p:ph type="sldNum" sz="quarter" idx="12"/>
          </p:nvPr>
        </p:nvSpPr>
        <p:spPr/>
        <p:txBody>
          <a:bodyPr/>
          <a:lstStyle/>
          <a:p>
            <a:fld id="{82FE4298-9D07-B243-B446-2EF20BF7D0AF}" type="slidenum">
              <a:rPr lang="en-US" smtClean="0"/>
              <a:t>‹#›</a:t>
            </a:fld>
            <a:endParaRPr lang="en-US"/>
          </a:p>
        </p:txBody>
      </p:sp>
    </p:spTree>
    <p:extLst>
      <p:ext uri="{BB962C8B-B14F-4D97-AF65-F5344CB8AC3E}">
        <p14:creationId xmlns:p14="http://schemas.microsoft.com/office/powerpoint/2010/main" val="368422379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3A7CB-1413-6523-D512-0C88417ACA03}"/>
              </a:ext>
            </a:extLst>
          </p:cNvPr>
          <p:cNvSpPr>
            <a:spLocks noGrp="1"/>
          </p:cNvSpPr>
          <p:nvPr>
            <p:ph type="ctrTitle"/>
          </p:nvPr>
        </p:nvSpPr>
        <p:spPr>
          <a:xfrm>
            <a:off x="1524000" y="1122363"/>
            <a:ext cx="9140825"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269D995-A054-7482-7EED-E2815E12B284}"/>
              </a:ext>
            </a:extLst>
          </p:cNvPr>
          <p:cNvSpPr>
            <a:spLocks noGrp="1"/>
          </p:cNvSpPr>
          <p:nvPr>
            <p:ph type="subTitle" idx="1"/>
          </p:nvPr>
        </p:nvSpPr>
        <p:spPr>
          <a:xfrm>
            <a:off x="1524000" y="3602038"/>
            <a:ext cx="9140825"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9F5B2D8-7052-7553-7C76-8661E6A9AFCB}"/>
              </a:ext>
            </a:extLst>
          </p:cNvPr>
          <p:cNvSpPr>
            <a:spLocks noGrp="1"/>
          </p:cNvSpPr>
          <p:nvPr>
            <p:ph type="dt" sz="half" idx="10"/>
          </p:nvPr>
        </p:nvSpPr>
        <p:spPr/>
        <p:txBody>
          <a:bodyPr/>
          <a:lstStyle/>
          <a:p>
            <a:fld id="{20325F07-72CA-0F45-B61B-2C4445DB5D5C}" type="datetimeFigureOut">
              <a:rPr lang="en-US" smtClean="0"/>
              <a:t>4/17/23</a:t>
            </a:fld>
            <a:endParaRPr lang="en-US"/>
          </a:p>
        </p:txBody>
      </p:sp>
      <p:sp>
        <p:nvSpPr>
          <p:cNvPr id="5" name="Footer Placeholder 4">
            <a:extLst>
              <a:ext uri="{FF2B5EF4-FFF2-40B4-BE49-F238E27FC236}">
                <a16:creationId xmlns:a16="http://schemas.microsoft.com/office/drawing/2014/main" id="{D88B8F21-C896-2734-AA5A-0A4244F959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51DC9A-7C12-5B35-A232-784093B242BE}"/>
              </a:ext>
            </a:extLst>
          </p:cNvPr>
          <p:cNvSpPr>
            <a:spLocks noGrp="1"/>
          </p:cNvSpPr>
          <p:nvPr>
            <p:ph type="sldNum" sz="quarter" idx="12"/>
          </p:nvPr>
        </p:nvSpPr>
        <p:spPr/>
        <p:txBody>
          <a:bodyPr/>
          <a:lstStyle/>
          <a:p>
            <a:fld id="{CFD49EC4-901C-CB4A-88F4-54AE1E92E240}" type="slidenum">
              <a:rPr lang="en-US" smtClean="0"/>
              <a:t>‹#›</a:t>
            </a:fld>
            <a:endParaRPr lang="en-US"/>
          </a:p>
        </p:txBody>
      </p:sp>
    </p:spTree>
    <p:extLst>
      <p:ext uri="{BB962C8B-B14F-4D97-AF65-F5344CB8AC3E}">
        <p14:creationId xmlns:p14="http://schemas.microsoft.com/office/powerpoint/2010/main" val="222673635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3C907-FD8B-30C9-7670-077D4A0D62A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523A44D-1521-6245-7C19-7A2590084F5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8115DC-2C9B-8731-82B6-E83F045EFCB7}"/>
              </a:ext>
            </a:extLst>
          </p:cNvPr>
          <p:cNvSpPr>
            <a:spLocks noGrp="1"/>
          </p:cNvSpPr>
          <p:nvPr>
            <p:ph type="dt" sz="half" idx="10"/>
          </p:nvPr>
        </p:nvSpPr>
        <p:spPr/>
        <p:txBody>
          <a:bodyPr/>
          <a:lstStyle/>
          <a:p>
            <a:fld id="{20325F07-72CA-0F45-B61B-2C4445DB5D5C}" type="datetimeFigureOut">
              <a:rPr lang="en-US" smtClean="0"/>
              <a:t>4/17/23</a:t>
            </a:fld>
            <a:endParaRPr lang="en-US"/>
          </a:p>
        </p:txBody>
      </p:sp>
      <p:sp>
        <p:nvSpPr>
          <p:cNvPr id="5" name="Footer Placeholder 4">
            <a:extLst>
              <a:ext uri="{FF2B5EF4-FFF2-40B4-BE49-F238E27FC236}">
                <a16:creationId xmlns:a16="http://schemas.microsoft.com/office/drawing/2014/main" id="{863990EF-F089-F514-DB90-577C50AB38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152208-C355-1B84-6E9E-7D37AD13761A}"/>
              </a:ext>
            </a:extLst>
          </p:cNvPr>
          <p:cNvSpPr>
            <a:spLocks noGrp="1"/>
          </p:cNvSpPr>
          <p:nvPr>
            <p:ph type="sldNum" sz="quarter" idx="12"/>
          </p:nvPr>
        </p:nvSpPr>
        <p:spPr/>
        <p:txBody>
          <a:bodyPr/>
          <a:lstStyle/>
          <a:p>
            <a:fld id="{CFD49EC4-901C-CB4A-88F4-54AE1E92E240}" type="slidenum">
              <a:rPr lang="en-US" smtClean="0"/>
              <a:t>‹#›</a:t>
            </a:fld>
            <a:endParaRPr lang="en-US"/>
          </a:p>
        </p:txBody>
      </p:sp>
    </p:spTree>
    <p:extLst>
      <p:ext uri="{BB962C8B-B14F-4D97-AF65-F5344CB8AC3E}">
        <p14:creationId xmlns:p14="http://schemas.microsoft.com/office/powerpoint/2010/main" val="283417651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EFB35-F3E2-A1B8-AB80-EC3E64DDDC38}"/>
              </a:ext>
            </a:extLst>
          </p:cNvPr>
          <p:cNvSpPr>
            <a:spLocks noGrp="1"/>
          </p:cNvSpPr>
          <p:nvPr>
            <p:ph type="title"/>
          </p:nvPr>
        </p:nvSpPr>
        <p:spPr>
          <a:xfrm>
            <a:off x="831850" y="1709738"/>
            <a:ext cx="10512425"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B3E9F6A-32C6-1255-A171-99B1A8D89E62}"/>
              </a:ext>
            </a:extLst>
          </p:cNvPr>
          <p:cNvSpPr>
            <a:spLocks noGrp="1"/>
          </p:cNvSpPr>
          <p:nvPr>
            <p:ph type="body" idx="1"/>
          </p:nvPr>
        </p:nvSpPr>
        <p:spPr>
          <a:xfrm>
            <a:off x="831850" y="4589463"/>
            <a:ext cx="10512425"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AFDFCA6-F42C-2B7E-E8EA-08D11950090C}"/>
              </a:ext>
            </a:extLst>
          </p:cNvPr>
          <p:cNvSpPr>
            <a:spLocks noGrp="1"/>
          </p:cNvSpPr>
          <p:nvPr>
            <p:ph type="dt" sz="half" idx="10"/>
          </p:nvPr>
        </p:nvSpPr>
        <p:spPr/>
        <p:txBody>
          <a:bodyPr/>
          <a:lstStyle/>
          <a:p>
            <a:fld id="{20325F07-72CA-0F45-B61B-2C4445DB5D5C}" type="datetimeFigureOut">
              <a:rPr lang="en-US" smtClean="0"/>
              <a:t>4/17/23</a:t>
            </a:fld>
            <a:endParaRPr lang="en-US"/>
          </a:p>
        </p:txBody>
      </p:sp>
      <p:sp>
        <p:nvSpPr>
          <p:cNvPr id="5" name="Footer Placeholder 4">
            <a:extLst>
              <a:ext uri="{FF2B5EF4-FFF2-40B4-BE49-F238E27FC236}">
                <a16:creationId xmlns:a16="http://schemas.microsoft.com/office/drawing/2014/main" id="{DD8E2B05-7E5C-61B7-CD06-5B91200E27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AE55B-8223-5410-5D45-9A2206FCE3A1}"/>
              </a:ext>
            </a:extLst>
          </p:cNvPr>
          <p:cNvSpPr>
            <a:spLocks noGrp="1"/>
          </p:cNvSpPr>
          <p:nvPr>
            <p:ph type="sldNum" sz="quarter" idx="12"/>
          </p:nvPr>
        </p:nvSpPr>
        <p:spPr/>
        <p:txBody>
          <a:bodyPr/>
          <a:lstStyle/>
          <a:p>
            <a:fld id="{CFD49EC4-901C-CB4A-88F4-54AE1E92E240}" type="slidenum">
              <a:rPr lang="en-US" smtClean="0"/>
              <a:t>‹#›</a:t>
            </a:fld>
            <a:endParaRPr lang="en-US"/>
          </a:p>
        </p:txBody>
      </p:sp>
    </p:spTree>
    <p:extLst>
      <p:ext uri="{BB962C8B-B14F-4D97-AF65-F5344CB8AC3E}">
        <p14:creationId xmlns:p14="http://schemas.microsoft.com/office/powerpoint/2010/main" val="27238901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82EEB-221F-0EC8-8EE1-FCC7453A41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F3F3C7-C5CC-8C95-6889-14507E2D6464}"/>
              </a:ext>
            </a:extLst>
          </p:cNvPr>
          <p:cNvSpPr>
            <a:spLocks noGrp="1"/>
          </p:cNvSpPr>
          <p:nvPr>
            <p:ph sz="half" idx="1"/>
          </p:nvPr>
        </p:nvSpPr>
        <p:spPr>
          <a:xfrm>
            <a:off x="838200" y="1825625"/>
            <a:ext cx="5180013"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8E23402-9658-C5A0-64A2-0CEF10099432}"/>
              </a:ext>
            </a:extLst>
          </p:cNvPr>
          <p:cNvSpPr>
            <a:spLocks noGrp="1"/>
          </p:cNvSpPr>
          <p:nvPr>
            <p:ph sz="half" idx="2"/>
          </p:nvPr>
        </p:nvSpPr>
        <p:spPr>
          <a:xfrm>
            <a:off x="6170613" y="1825625"/>
            <a:ext cx="5180012"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F282DE8-89EE-FB59-3C81-D90EF548C63A}"/>
              </a:ext>
            </a:extLst>
          </p:cNvPr>
          <p:cNvSpPr>
            <a:spLocks noGrp="1"/>
          </p:cNvSpPr>
          <p:nvPr>
            <p:ph type="dt" sz="half" idx="10"/>
          </p:nvPr>
        </p:nvSpPr>
        <p:spPr/>
        <p:txBody>
          <a:bodyPr/>
          <a:lstStyle/>
          <a:p>
            <a:fld id="{20325F07-72CA-0F45-B61B-2C4445DB5D5C}" type="datetimeFigureOut">
              <a:rPr lang="en-US" smtClean="0"/>
              <a:t>4/17/23</a:t>
            </a:fld>
            <a:endParaRPr lang="en-US"/>
          </a:p>
        </p:txBody>
      </p:sp>
      <p:sp>
        <p:nvSpPr>
          <p:cNvPr id="6" name="Footer Placeholder 5">
            <a:extLst>
              <a:ext uri="{FF2B5EF4-FFF2-40B4-BE49-F238E27FC236}">
                <a16:creationId xmlns:a16="http://schemas.microsoft.com/office/drawing/2014/main" id="{B75CDBFF-B202-FF93-458E-CB021F667E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403A7F-9B95-C8B8-275D-74D419BD358D}"/>
              </a:ext>
            </a:extLst>
          </p:cNvPr>
          <p:cNvSpPr>
            <a:spLocks noGrp="1"/>
          </p:cNvSpPr>
          <p:nvPr>
            <p:ph type="sldNum" sz="quarter" idx="12"/>
          </p:nvPr>
        </p:nvSpPr>
        <p:spPr/>
        <p:txBody>
          <a:bodyPr/>
          <a:lstStyle/>
          <a:p>
            <a:fld id="{CFD49EC4-901C-CB4A-88F4-54AE1E92E240}" type="slidenum">
              <a:rPr lang="en-US" smtClean="0"/>
              <a:t>‹#›</a:t>
            </a:fld>
            <a:endParaRPr lang="en-US"/>
          </a:p>
        </p:txBody>
      </p:sp>
    </p:spTree>
    <p:extLst>
      <p:ext uri="{BB962C8B-B14F-4D97-AF65-F5344CB8AC3E}">
        <p14:creationId xmlns:p14="http://schemas.microsoft.com/office/powerpoint/2010/main" val="307824369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425D8-7625-0813-1BE9-28C5BC9F8F2D}"/>
              </a:ext>
            </a:extLst>
          </p:cNvPr>
          <p:cNvSpPr>
            <a:spLocks noGrp="1"/>
          </p:cNvSpPr>
          <p:nvPr>
            <p:ph type="title"/>
          </p:nvPr>
        </p:nvSpPr>
        <p:spPr>
          <a:xfrm>
            <a:off x="839788" y="365125"/>
            <a:ext cx="10512425"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293F11-40BA-F6D4-DD2F-0842E0001A73}"/>
              </a:ext>
            </a:extLst>
          </p:cNvPr>
          <p:cNvSpPr>
            <a:spLocks noGrp="1"/>
          </p:cNvSpPr>
          <p:nvPr>
            <p:ph type="body" idx="1"/>
          </p:nvPr>
        </p:nvSpPr>
        <p:spPr>
          <a:xfrm>
            <a:off x="839788" y="1681163"/>
            <a:ext cx="51562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E5540C9-A3C1-5EF6-66B8-25DDB9F1DB69}"/>
              </a:ext>
            </a:extLst>
          </p:cNvPr>
          <p:cNvSpPr>
            <a:spLocks noGrp="1"/>
          </p:cNvSpPr>
          <p:nvPr>
            <p:ph sz="half" idx="2"/>
          </p:nvPr>
        </p:nvSpPr>
        <p:spPr>
          <a:xfrm>
            <a:off x="839788" y="2505075"/>
            <a:ext cx="515620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7790793-0829-2973-B447-1F934A786BBD}"/>
              </a:ext>
            </a:extLst>
          </p:cNvPr>
          <p:cNvSpPr>
            <a:spLocks noGrp="1"/>
          </p:cNvSpPr>
          <p:nvPr>
            <p:ph type="body" sz="quarter" idx="3"/>
          </p:nvPr>
        </p:nvSpPr>
        <p:spPr>
          <a:xfrm>
            <a:off x="6170613" y="1681163"/>
            <a:ext cx="51816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D1E8BEE-CA64-A74A-0FB8-0AAA04CFF693}"/>
              </a:ext>
            </a:extLst>
          </p:cNvPr>
          <p:cNvSpPr>
            <a:spLocks noGrp="1"/>
          </p:cNvSpPr>
          <p:nvPr>
            <p:ph sz="quarter" idx="4"/>
          </p:nvPr>
        </p:nvSpPr>
        <p:spPr>
          <a:xfrm>
            <a:off x="6170613" y="2505075"/>
            <a:ext cx="518160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D4FBC39-D2A4-68F2-D9A4-86D98EE50E6C}"/>
              </a:ext>
            </a:extLst>
          </p:cNvPr>
          <p:cNvSpPr>
            <a:spLocks noGrp="1"/>
          </p:cNvSpPr>
          <p:nvPr>
            <p:ph type="dt" sz="half" idx="10"/>
          </p:nvPr>
        </p:nvSpPr>
        <p:spPr/>
        <p:txBody>
          <a:bodyPr/>
          <a:lstStyle/>
          <a:p>
            <a:fld id="{20325F07-72CA-0F45-B61B-2C4445DB5D5C}" type="datetimeFigureOut">
              <a:rPr lang="en-US" smtClean="0"/>
              <a:t>4/17/23</a:t>
            </a:fld>
            <a:endParaRPr lang="en-US"/>
          </a:p>
        </p:txBody>
      </p:sp>
      <p:sp>
        <p:nvSpPr>
          <p:cNvPr id="8" name="Footer Placeholder 7">
            <a:extLst>
              <a:ext uri="{FF2B5EF4-FFF2-40B4-BE49-F238E27FC236}">
                <a16:creationId xmlns:a16="http://schemas.microsoft.com/office/drawing/2014/main" id="{C6EB1996-1264-CCD6-C07A-FCD11B57FB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D45F533-0D10-0F28-8DD7-2B3256FE0C9F}"/>
              </a:ext>
            </a:extLst>
          </p:cNvPr>
          <p:cNvSpPr>
            <a:spLocks noGrp="1"/>
          </p:cNvSpPr>
          <p:nvPr>
            <p:ph type="sldNum" sz="quarter" idx="12"/>
          </p:nvPr>
        </p:nvSpPr>
        <p:spPr/>
        <p:txBody>
          <a:bodyPr/>
          <a:lstStyle/>
          <a:p>
            <a:fld id="{CFD49EC4-901C-CB4A-88F4-54AE1E92E240}" type="slidenum">
              <a:rPr lang="en-US" smtClean="0"/>
              <a:t>‹#›</a:t>
            </a:fld>
            <a:endParaRPr lang="en-US"/>
          </a:p>
        </p:txBody>
      </p:sp>
    </p:spTree>
    <p:extLst>
      <p:ext uri="{BB962C8B-B14F-4D97-AF65-F5344CB8AC3E}">
        <p14:creationId xmlns:p14="http://schemas.microsoft.com/office/powerpoint/2010/main" val="382780901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91CC4-9466-E769-253E-170A887962B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43CC2C0-3B5D-C978-73D7-580C620D1073}"/>
              </a:ext>
            </a:extLst>
          </p:cNvPr>
          <p:cNvSpPr>
            <a:spLocks noGrp="1"/>
          </p:cNvSpPr>
          <p:nvPr>
            <p:ph type="dt" sz="half" idx="10"/>
          </p:nvPr>
        </p:nvSpPr>
        <p:spPr/>
        <p:txBody>
          <a:bodyPr/>
          <a:lstStyle/>
          <a:p>
            <a:fld id="{20325F07-72CA-0F45-B61B-2C4445DB5D5C}" type="datetimeFigureOut">
              <a:rPr lang="en-US" smtClean="0"/>
              <a:t>4/17/23</a:t>
            </a:fld>
            <a:endParaRPr lang="en-US"/>
          </a:p>
        </p:txBody>
      </p:sp>
      <p:sp>
        <p:nvSpPr>
          <p:cNvPr id="4" name="Footer Placeholder 3">
            <a:extLst>
              <a:ext uri="{FF2B5EF4-FFF2-40B4-BE49-F238E27FC236}">
                <a16:creationId xmlns:a16="http://schemas.microsoft.com/office/drawing/2014/main" id="{C769C940-E208-BA22-B6CA-8F5920605F0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CA3BDA9-B963-567D-D396-76A50E252444}"/>
              </a:ext>
            </a:extLst>
          </p:cNvPr>
          <p:cNvSpPr>
            <a:spLocks noGrp="1"/>
          </p:cNvSpPr>
          <p:nvPr>
            <p:ph type="sldNum" sz="quarter" idx="12"/>
          </p:nvPr>
        </p:nvSpPr>
        <p:spPr/>
        <p:txBody>
          <a:bodyPr/>
          <a:lstStyle/>
          <a:p>
            <a:fld id="{CFD49EC4-901C-CB4A-88F4-54AE1E92E240}" type="slidenum">
              <a:rPr lang="en-US" smtClean="0"/>
              <a:t>‹#›</a:t>
            </a:fld>
            <a:endParaRPr lang="en-US"/>
          </a:p>
        </p:txBody>
      </p:sp>
    </p:spTree>
    <p:extLst>
      <p:ext uri="{BB962C8B-B14F-4D97-AF65-F5344CB8AC3E}">
        <p14:creationId xmlns:p14="http://schemas.microsoft.com/office/powerpoint/2010/main" val="11052341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 Plu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9108" y="938794"/>
            <a:ext cx="6547188" cy="1229360"/>
          </a:xfrm>
        </p:spPr>
        <p:txBody>
          <a:bodyPr wrap="square" anchor="b"/>
          <a:lstStyle>
            <a:lvl1pPr algn="l">
              <a:defRPr sz="3600" b="0" cap="none" baseline="0">
                <a:solidFill>
                  <a:schemeClr val="tx2"/>
                </a:solidFill>
              </a:defRPr>
            </a:lvl1pPr>
          </a:lstStyle>
          <a:p>
            <a:r>
              <a:rPr lang="en-US"/>
              <a:t>Section Header – 2</a:t>
            </a:r>
            <a:br>
              <a:rPr lang="en-US"/>
            </a:br>
            <a:r>
              <a:rPr lang="en-US"/>
              <a:t>Plum and Indigo Color Theme</a:t>
            </a:r>
          </a:p>
        </p:txBody>
      </p:sp>
      <p:sp>
        <p:nvSpPr>
          <p:cNvPr id="128" name="Subtitle 2">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02966" y="2267712"/>
            <a:ext cx="6408402" cy="700882"/>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grpSp>
        <p:nvGrpSpPr>
          <p:cNvPr id="19" name="parallelogram graphics">
            <a:extLst>
              <a:ext uri="{FF2B5EF4-FFF2-40B4-BE49-F238E27FC236}">
                <a16:creationId xmlns:a16="http://schemas.microsoft.com/office/drawing/2014/main" id="{8C93FD04-FB23-D449-ACDF-845A074442B3}"/>
              </a:ext>
              <a:ext uri="{C183D7F6-B498-43B3-948B-1728B52AA6E4}">
                <adec:decorative xmlns:adec="http://schemas.microsoft.com/office/drawing/2017/decorative" val="1"/>
              </a:ext>
            </a:extLst>
          </p:cNvPr>
          <p:cNvGrpSpPr/>
          <p:nvPr userDrawn="1"/>
        </p:nvGrpSpPr>
        <p:grpSpPr>
          <a:xfrm>
            <a:off x="5180604" y="3294915"/>
            <a:ext cx="9157084" cy="2284913"/>
            <a:chOff x="5180604" y="3294915"/>
            <a:chExt cx="9157084" cy="2284913"/>
          </a:xfrm>
        </p:grpSpPr>
        <p:sp>
          <p:nvSpPr>
            <p:cNvPr id="20" name="Freeform 19">
              <a:extLst>
                <a:ext uri="{FF2B5EF4-FFF2-40B4-BE49-F238E27FC236}">
                  <a16:creationId xmlns:a16="http://schemas.microsoft.com/office/drawing/2014/main" id="{DF847065-3C38-CF4B-A3C2-05751F17AF65}"/>
                </a:ext>
                <a:ext uri="{C183D7F6-B498-43B3-948B-1728B52AA6E4}">
                  <adec:decorative xmlns:adec="http://schemas.microsoft.com/office/drawing/2017/decorative" val="1"/>
                </a:ext>
              </a:extLst>
            </p:cNvPr>
            <p:cNvSpPr/>
            <p:nvPr userDrawn="1"/>
          </p:nvSpPr>
          <p:spPr>
            <a:xfrm rot="2700000">
              <a:off x="8616689" y="-141170"/>
              <a:ext cx="2284913" cy="9157084"/>
            </a:xfrm>
            <a:custGeom>
              <a:avLst/>
              <a:gdLst>
                <a:gd name="connsiteX0" fmla="*/ 1 w 2284913"/>
                <a:gd name="connsiteY0" fmla="*/ 0 h 9157084"/>
                <a:gd name="connsiteX1" fmla="*/ 2284913 w 2284913"/>
                <a:gd name="connsiteY1" fmla="*/ 2284913 h 9157084"/>
                <a:gd name="connsiteX2" fmla="*/ 2284913 w 2284913"/>
                <a:gd name="connsiteY2" fmla="*/ 6872172 h 9157084"/>
                <a:gd name="connsiteX3" fmla="*/ 0 w 2284913"/>
                <a:gd name="connsiteY3" fmla="*/ 9157084 h 9157084"/>
              </a:gdLst>
              <a:ahLst/>
              <a:cxnLst>
                <a:cxn ang="0">
                  <a:pos x="connsiteX0" y="connsiteY0"/>
                </a:cxn>
                <a:cxn ang="0">
                  <a:pos x="connsiteX1" y="connsiteY1"/>
                </a:cxn>
                <a:cxn ang="0">
                  <a:pos x="connsiteX2" y="connsiteY2"/>
                </a:cxn>
                <a:cxn ang="0">
                  <a:pos x="connsiteX3" y="connsiteY3"/>
                </a:cxn>
              </a:cxnLst>
              <a:rect l="l" t="t" r="r" b="b"/>
              <a:pathLst>
                <a:path w="2284913" h="9157084">
                  <a:moveTo>
                    <a:pt x="1" y="0"/>
                  </a:moveTo>
                  <a:lnTo>
                    <a:pt x="2284913" y="2284913"/>
                  </a:lnTo>
                  <a:lnTo>
                    <a:pt x="2284913" y="6872172"/>
                  </a:lnTo>
                  <a:lnTo>
                    <a:pt x="0" y="9157084"/>
                  </a:lnTo>
                  <a:close/>
                </a:path>
              </a:pathLst>
            </a:custGeom>
            <a:gradFill>
              <a:gsLst>
                <a:gs pos="15000">
                  <a:srgbClr val="7F35AB"/>
                </a:gs>
                <a:gs pos="82000">
                  <a:schemeClr val="accent1"/>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1" name="Freeform: Shape 50">
              <a:extLst>
                <a:ext uri="{FF2B5EF4-FFF2-40B4-BE49-F238E27FC236}">
                  <a16:creationId xmlns:a16="http://schemas.microsoft.com/office/drawing/2014/main" id="{3149FC03-26C3-8A41-BF05-17AEAE19E1DB}"/>
                </a:ext>
                <a:ext uri="{C183D7F6-B498-43B3-948B-1728B52AA6E4}">
                  <adec:decorative xmlns:adec="http://schemas.microsoft.com/office/drawing/2017/decorative" val="1"/>
                </a:ext>
              </a:extLst>
            </p:cNvPr>
            <p:cNvSpPr/>
            <p:nvPr userDrawn="1"/>
          </p:nvSpPr>
          <p:spPr>
            <a:xfrm rot="2700000">
              <a:off x="9753830" y="1674737"/>
              <a:ext cx="970552" cy="6485190"/>
            </a:xfrm>
            <a:custGeom>
              <a:avLst/>
              <a:gdLst>
                <a:gd name="connsiteX0" fmla="*/ 1 w 970552"/>
                <a:gd name="connsiteY0" fmla="*/ 0 h 6485190"/>
                <a:gd name="connsiteX1" fmla="*/ 970552 w 970552"/>
                <a:gd name="connsiteY1" fmla="*/ 970551 h 6485190"/>
                <a:gd name="connsiteX2" fmla="*/ 970552 w 970552"/>
                <a:gd name="connsiteY2" fmla="*/ 5514638 h 6485190"/>
                <a:gd name="connsiteX3" fmla="*/ 0 w 970552"/>
                <a:gd name="connsiteY3" fmla="*/ 6485190 h 6485190"/>
              </a:gdLst>
              <a:ahLst/>
              <a:cxnLst>
                <a:cxn ang="0">
                  <a:pos x="connsiteX0" y="connsiteY0"/>
                </a:cxn>
                <a:cxn ang="0">
                  <a:pos x="connsiteX1" y="connsiteY1"/>
                </a:cxn>
                <a:cxn ang="0">
                  <a:pos x="connsiteX2" y="connsiteY2"/>
                </a:cxn>
                <a:cxn ang="0">
                  <a:pos x="connsiteX3" y="connsiteY3"/>
                </a:cxn>
              </a:cxnLst>
              <a:rect l="l" t="t" r="r" b="b"/>
              <a:pathLst>
                <a:path w="970552" h="6485190">
                  <a:moveTo>
                    <a:pt x="1" y="0"/>
                  </a:moveTo>
                  <a:lnTo>
                    <a:pt x="970552" y="970551"/>
                  </a:lnTo>
                  <a:lnTo>
                    <a:pt x="970552" y="5514638"/>
                  </a:lnTo>
                  <a:lnTo>
                    <a:pt x="0" y="6485190"/>
                  </a:lnTo>
                  <a:close/>
                </a:path>
              </a:pathLst>
            </a:custGeom>
            <a:gradFill>
              <a:gsLst>
                <a:gs pos="20000">
                  <a:srgbClr val="7F35AB"/>
                </a:gs>
                <a:gs pos="95000">
                  <a:schemeClr val="tx2"/>
                </a:gs>
                <a:gs pos="74000">
                  <a:schemeClr val="tx2"/>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pic>
        <p:nvPicPr>
          <p:cNvPr id="13" name="VMware logo">
            <a:extLst>
              <a:ext uri="{FF2B5EF4-FFF2-40B4-BE49-F238E27FC236}">
                <a16:creationId xmlns:a16="http://schemas.microsoft.com/office/drawing/2014/main" id="{9C8D007C-67A2-A345-B266-FE749AA0476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4" name="Copyright" descr="Confidential copyright VMware, Inc. 2021">
            <a:extLst>
              <a:ext uri="{FF2B5EF4-FFF2-40B4-BE49-F238E27FC236}">
                <a16:creationId xmlns:a16="http://schemas.microsoft.com/office/drawing/2014/main" id="{FAF8F6FC-5279-0140-8644-1B96DEFEDBCF}"/>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a:t>
            </a:r>
            <a:r>
              <a:rPr lang="en-US" sz="700">
                <a:solidFill>
                  <a:schemeClr val="tx2"/>
                </a:solidFill>
                <a:latin typeface="+mj-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Arial" panose="020B0604020202020204" pitchFamily="34" charset="0"/>
              </a:rPr>
              <a:t>│</a:t>
            </a:r>
            <a:r>
              <a:rPr lang="en-US" sz="800" kern="1200">
                <a:solidFill>
                  <a:schemeClr val="tx2"/>
                </a:solidFill>
                <a:latin typeface="+mn-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Verdana" panose="020B0604030504040204" pitchFamily="34" charset="0"/>
              </a:rPr>
              <a:t>©2022 VMware, Inc.</a:t>
            </a:r>
          </a:p>
        </p:txBody>
      </p:sp>
      <p:sp>
        <p:nvSpPr>
          <p:cNvPr id="15" name="page number">
            <a:extLst>
              <a:ext uri="{FF2B5EF4-FFF2-40B4-BE49-F238E27FC236}">
                <a16:creationId xmlns:a16="http://schemas.microsoft.com/office/drawing/2014/main" id="{92146408-830F-324A-9924-EBAD9D31777C}"/>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144224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15D7D29-7C23-658E-F140-34FD8D6F806D}"/>
              </a:ext>
            </a:extLst>
          </p:cNvPr>
          <p:cNvSpPr>
            <a:spLocks noGrp="1"/>
          </p:cNvSpPr>
          <p:nvPr>
            <p:ph type="dt" sz="half" idx="10"/>
          </p:nvPr>
        </p:nvSpPr>
        <p:spPr/>
        <p:txBody>
          <a:bodyPr/>
          <a:lstStyle/>
          <a:p>
            <a:fld id="{20325F07-72CA-0F45-B61B-2C4445DB5D5C}" type="datetimeFigureOut">
              <a:rPr lang="en-US" smtClean="0"/>
              <a:t>4/17/23</a:t>
            </a:fld>
            <a:endParaRPr lang="en-US"/>
          </a:p>
        </p:txBody>
      </p:sp>
      <p:sp>
        <p:nvSpPr>
          <p:cNvPr id="3" name="Footer Placeholder 2">
            <a:extLst>
              <a:ext uri="{FF2B5EF4-FFF2-40B4-BE49-F238E27FC236}">
                <a16:creationId xmlns:a16="http://schemas.microsoft.com/office/drawing/2014/main" id="{285C9B60-95EE-709A-DF30-292A770EAC0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824B883-236D-3390-5CA9-1A2D0B5FC7DB}"/>
              </a:ext>
            </a:extLst>
          </p:cNvPr>
          <p:cNvSpPr>
            <a:spLocks noGrp="1"/>
          </p:cNvSpPr>
          <p:nvPr>
            <p:ph type="sldNum" sz="quarter" idx="12"/>
          </p:nvPr>
        </p:nvSpPr>
        <p:spPr/>
        <p:txBody>
          <a:bodyPr/>
          <a:lstStyle/>
          <a:p>
            <a:fld id="{CFD49EC4-901C-CB4A-88F4-54AE1E92E240}" type="slidenum">
              <a:rPr lang="en-US" smtClean="0"/>
              <a:t>‹#›</a:t>
            </a:fld>
            <a:endParaRPr lang="en-US"/>
          </a:p>
        </p:txBody>
      </p:sp>
    </p:spTree>
    <p:extLst>
      <p:ext uri="{BB962C8B-B14F-4D97-AF65-F5344CB8AC3E}">
        <p14:creationId xmlns:p14="http://schemas.microsoft.com/office/powerpoint/2010/main" val="786557652"/>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F81F82-35C2-91B5-46F0-527AB33F5929}"/>
              </a:ext>
            </a:extLst>
          </p:cNvPr>
          <p:cNvSpPr>
            <a:spLocks noGrp="1"/>
          </p:cNvSpPr>
          <p:nvPr>
            <p:ph type="title"/>
          </p:nvPr>
        </p:nvSpPr>
        <p:spPr>
          <a:xfrm>
            <a:off x="839788" y="457200"/>
            <a:ext cx="3930650"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8A16AFC-D744-42FD-F86A-ABF18A09B107}"/>
              </a:ext>
            </a:extLst>
          </p:cNvPr>
          <p:cNvSpPr>
            <a:spLocks noGrp="1"/>
          </p:cNvSpPr>
          <p:nvPr>
            <p:ph idx="1"/>
          </p:nvPr>
        </p:nvSpPr>
        <p:spPr>
          <a:xfrm>
            <a:off x="5181600" y="987425"/>
            <a:ext cx="61706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E6D5297-87FF-5A75-3EAC-B042750BD739}"/>
              </a:ext>
            </a:extLst>
          </p:cNvPr>
          <p:cNvSpPr>
            <a:spLocks noGrp="1"/>
          </p:cNvSpPr>
          <p:nvPr>
            <p:ph type="body" sz="half" idx="2"/>
          </p:nvPr>
        </p:nvSpPr>
        <p:spPr>
          <a:xfrm>
            <a:off x="839788" y="2057400"/>
            <a:ext cx="3930650"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C18E2B-BCB7-5333-FEC2-BDB9C24F24FC}"/>
              </a:ext>
            </a:extLst>
          </p:cNvPr>
          <p:cNvSpPr>
            <a:spLocks noGrp="1"/>
          </p:cNvSpPr>
          <p:nvPr>
            <p:ph type="dt" sz="half" idx="10"/>
          </p:nvPr>
        </p:nvSpPr>
        <p:spPr/>
        <p:txBody>
          <a:bodyPr/>
          <a:lstStyle/>
          <a:p>
            <a:fld id="{20325F07-72CA-0F45-B61B-2C4445DB5D5C}" type="datetimeFigureOut">
              <a:rPr lang="en-US" smtClean="0"/>
              <a:t>4/17/23</a:t>
            </a:fld>
            <a:endParaRPr lang="en-US"/>
          </a:p>
        </p:txBody>
      </p:sp>
      <p:sp>
        <p:nvSpPr>
          <p:cNvPr id="6" name="Footer Placeholder 5">
            <a:extLst>
              <a:ext uri="{FF2B5EF4-FFF2-40B4-BE49-F238E27FC236}">
                <a16:creationId xmlns:a16="http://schemas.microsoft.com/office/drawing/2014/main" id="{8C2F92DF-B7FC-FDFE-0D96-2B82C228355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46A173-1A24-1C9E-8CC9-3F65870FE263}"/>
              </a:ext>
            </a:extLst>
          </p:cNvPr>
          <p:cNvSpPr>
            <a:spLocks noGrp="1"/>
          </p:cNvSpPr>
          <p:nvPr>
            <p:ph type="sldNum" sz="quarter" idx="12"/>
          </p:nvPr>
        </p:nvSpPr>
        <p:spPr/>
        <p:txBody>
          <a:bodyPr/>
          <a:lstStyle/>
          <a:p>
            <a:fld id="{CFD49EC4-901C-CB4A-88F4-54AE1E92E240}" type="slidenum">
              <a:rPr lang="en-US" smtClean="0"/>
              <a:t>‹#›</a:t>
            </a:fld>
            <a:endParaRPr lang="en-US"/>
          </a:p>
        </p:txBody>
      </p:sp>
    </p:spTree>
    <p:extLst>
      <p:ext uri="{BB962C8B-B14F-4D97-AF65-F5344CB8AC3E}">
        <p14:creationId xmlns:p14="http://schemas.microsoft.com/office/powerpoint/2010/main" val="285586733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1177E-F915-F6BC-D12F-6CCD49B9DC9A}"/>
              </a:ext>
            </a:extLst>
          </p:cNvPr>
          <p:cNvSpPr>
            <a:spLocks noGrp="1"/>
          </p:cNvSpPr>
          <p:nvPr>
            <p:ph type="title"/>
          </p:nvPr>
        </p:nvSpPr>
        <p:spPr>
          <a:xfrm>
            <a:off x="839788" y="457200"/>
            <a:ext cx="3930650"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080DE07-2418-EAD2-8928-CA9D19C46B2E}"/>
              </a:ext>
            </a:extLst>
          </p:cNvPr>
          <p:cNvSpPr>
            <a:spLocks noGrp="1"/>
          </p:cNvSpPr>
          <p:nvPr>
            <p:ph type="pic" idx="1"/>
          </p:nvPr>
        </p:nvSpPr>
        <p:spPr>
          <a:xfrm>
            <a:off x="5181600" y="987425"/>
            <a:ext cx="6170613"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2A4FE1C-0C14-13A5-EDC6-EC8982C8E160}"/>
              </a:ext>
            </a:extLst>
          </p:cNvPr>
          <p:cNvSpPr>
            <a:spLocks noGrp="1"/>
          </p:cNvSpPr>
          <p:nvPr>
            <p:ph type="body" sz="half" idx="2"/>
          </p:nvPr>
        </p:nvSpPr>
        <p:spPr>
          <a:xfrm>
            <a:off x="839788" y="2057400"/>
            <a:ext cx="3930650"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5BC32D-30E0-5722-0CF9-EB16C1E83039}"/>
              </a:ext>
            </a:extLst>
          </p:cNvPr>
          <p:cNvSpPr>
            <a:spLocks noGrp="1"/>
          </p:cNvSpPr>
          <p:nvPr>
            <p:ph type="dt" sz="half" idx="10"/>
          </p:nvPr>
        </p:nvSpPr>
        <p:spPr/>
        <p:txBody>
          <a:bodyPr/>
          <a:lstStyle/>
          <a:p>
            <a:fld id="{20325F07-72CA-0F45-B61B-2C4445DB5D5C}" type="datetimeFigureOut">
              <a:rPr lang="en-US" smtClean="0"/>
              <a:t>4/17/23</a:t>
            </a:fld>
            <a:endParaRPr lang="en-US"/>
          </a:p>
        </p:txBody>
      </p:sp>
      <p:sp>
        <p:nvSpPr>
          <p:cNvPr id="6" name="Footer Placeholder 5">
            <a:extLst>
              <a:ext uri="{FF2B5EF4-FFF2-40B4-BE49-F238E27FC236}">
                <a16:creationId xmlns:a16="http://schemas.microsoft.com/office/drawing/2014/main" id="{B12E518E-C040-FE62-499D-9E0FA33ED7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FEE010-147E-8EB5-D919-67AC0103DC15}"/>
              </a:ext>
            </a:extLst>
          </p:cNvPr>
          <p:cNvSpPr>
            <a:spLocks noGrp="1"/>
          </p:cNvSpPr>
          <p:nvPr>
            <p:ph type="sldNum" sz="quarter" idx="12"/>
          </p:nvPr>
        </p:nvSpPr>
        <p:spPr/>
        <p:txBody>
          <a:bodyPr/>
          <a:lstStyle/>
          <a:p>
            <a:fld id="{CFD49EC4-901C-CB4A-88F4-54AE1E92E240}" type="slidenum">
              <a:rPr lang="en-US" smtClean="0"/>
              <a:t>‹#›</a:t>
            </a:fld>
            <a:endParaRPr lang="en-US"/>
          </a:p>
        </p:txBody>
      </p:sp>
    </p:spTree>
    <p:extLst>
      <p:ext uri="{BB962C8B-B14F-4D97-AF65-F5344CB8AC3E}">
        <p14:creationId xmlns:p14="http://schemas.microsoft.com/office/powerpoint/2010/main" val="38458368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2201A-A6EF-6583-B157-15575A3162C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DD4B6D0-D3FB-AA8F-D1F1-289E7973741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66B691-A317-8038-37E1-A0119E20D8DA}"/>
              </a:ext>
            </a:extLst>
          </p:cNvPr>
          <p:cNvSpPr>
            <a:spLocks noGrp="1"/>
          </p:cNvSpPr>
          <p:nvPr>
            <p:ph type="dt" sz="half" idx="10"/>
          </p:nvPr>
        </p:nvSpPr>
        <p:spPr/>
        <p:txBody>
          <a:bodyPr/>
          <a:lstStyle/>
          <a:p>
            <a:fld id="{20325F07-72CA-0F45-B61B-2C4445DB5D5C}" type="datetimeFigureOut">
              <a:rPr lang="en-US" smtClean="0"/>
              <a:t>4/17/23</a:t>
            </a:fld>
            <a:endParaRPr lang="en-US"/>
          </a:p>
        </p:txBody>
      </p:sp>
      <p:sp>
        <p:nvSpPr>
          <p:cNvPr id="5" name="Footer Placeholder 4">
            <a:extLst>
              <a:ext uri="{FF2B5EF4-FFF2-40B4-BE49-F238E27FC236}">
                <a16:creationId xmlns:a16="http://schemas.microsoft.com/office/drawing/2014/main" id="{B8D5754C-44B6-3753-496F-DD646EBE88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8EDD5F-7586-A2FB-3988-379BA98FCE6E}"/>
              </a:ext>
            </a:extLst>
          </p:cNvPr>
          <p:cNvSpPr>
            <a:spLocks noGrp="1"/>
          </p:cNvSpPr>
          <p:nvPr>
            <p:ph type="sldNum" sz="quarter" idx="12"/>
          </p:nvPr>
        </p:nvSpPr>
        <p:spPr/>
        <p:txBody>
          <a:bodyPr/>
          <a:lstStyle/>
          <a:p>
            <a:fld id="{CFD49EC4-901C-CB4A-88F4-54AE1E92E240}" type="slidenum">
              <a:rPr lang="en-US" smtClean="0"/>
              <a:t>‹#›</a:t>
            </a:fld>
            <a:endParaRPr lang="en-US"/>
          </a:p>
        </p:txBody>
      </p:sp>
    </p:spTree>
    <p:extLst>
      <p:ext uri="{BB962C8B-B14F-4D97-AF65-F5344CB8AC3E}">
        <p14:creationId xmlns:p14="http://schemas.microsoft.com/office/powerpoint/2010/main" val="76422980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F107AD-7488-B5B8-C396-137C95FA5A21}"/>
              </a:ext>
            </a:extLst>
          </p:cNvPr>
          <p:cNvSpPr>
            <a:spLocks noGrp="1"/>
          </p:cNvSpPr>
          <p:nvPr>
            <p:ph type="title" orient="vert"/>
          </p:nvPr>
        </p:nvSpPr>
        <p:spPr>
          <a:xfrm>
            <a:off x="8723313" y="365125"/>
            <a:ext cx="2627312"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AA4636C-81FD-D99B-A910-5C6A6AE19119}"/>
              </a:ext>
            </a:extLst>
          </p:cNvPr>
          <p:cNvSpPr>
            <a:spLocks noGrp="1"/>
          </p:cNvSpPr>
          <p:nvPr>
            <p:ph type="body" orient="vert" idx="1"/>
          </p:nvPr>
        </p:nvSpPr>
        <p:spPr>
          <a:xfrm>
            <a:off x="838200" y="365125"/>
            <a:ext cx="7732713"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180377-2105-6A15-649A-B432FB868F1F}"/>
              </a:ext>
            </a:extLst>
          </p:cNvPr>
          <p:cNvSpPr>
            <a:spLocks noGrp="1"/>
          </p:cNvSpPr>
          <p:nvPr>
            <p:ph type="dt" sz="half" idx="10"/>
          </p:nvPr>
        </p:nvSpPr>
        <p:spPr/>
        <p:txBody>
          <a:bodyPr/>
          <a:lstStyle/>
          <a:p>
            <a:fld id="{20325F07-72CA-0F45-B61B-2C4445DB5D5C}" type="datetimeFigureOut">
              <a:rPr lang="en-US" smtClean="0"/>
              <a:t>4/17/23</a:t>
            </a:fld>
            <a:endParaRPr lang="en-US"/>
          </a:p>
        </p:txBody>
      </p:sp>
      <p:sp>
        <p:nvSpPr>
          <p:cNvPr id="5" name="Footer Placeholder 4">
            <a:extLst>
              <a:ext uri="{FF2B5EF4-FFF2-40B4-BE49-F238E27FC236}">
                <a16:creationId xmlns:a16="http://schemas.microsoft.com/office/drawing/2014/main" id="{2A994D9C-146F-D689-B2B7-D967293E85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B92D47-E142-50B8-3F24-05FA2E5FAEAE}"/>
              </a:ext>
            </a:extLst>
          </p:cNvPr>
          <p:cNvSpPr>
            <a:spLocks noGrp="1"/>
          </p:cNvSpPr>
          <p:nvPr>
            <p:ph type="sldNum" sz="quarter" idx="12"/>
          </p:nvPr>
        </p:nvSpPr>
        <p:spPr/>
        <p:txBody>
          <a:bodyPr/>
          <a:lstStyle/>
          <a:p>
            <a:fld id="{CFD49EC4-901C-CB4A-88F4-54AE1E92E240}" type="slidenum">
              <a:rPr lang="en-US" smtClean="0"/>
              <a:t>‹#›</a:t>
            </a:fld>
            <a:endParaRPr lang="en-US"/>
          </a:p>
        </p:txBody>
      </p:sp>
    </p:spTree>
    <p:extLst>
      <p:ext uri="{BB962C8B-B14F-4D97-AF65-F5344CB8AC3E}">
        <p14:creationId xmlns:p14="http://schemas.microsoft.com/office/powerpoint/2010/main" val="42365150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 Aqu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9108" y="938794"/>
            <a:ext cx="6586944" cy="1229360"/>
          </a:xfrm>
        </p:spPr>
        <p:txBody>
          <a:bodyPr wrap="square" anchor="b"/>
          <a:lstStyle>
            <a:lvl1pPr algn="l">
              <a:defRPr sz="3600" b="0" cap="none" baseline="0">
                <a:solidFill>
                  <a:schemeClr val="tx2"/>
                </a:solidFill>
              </a:defRPr>
            </a:lvl1pPr>
          </a:lstStyle>
          <a:p>
            <a:r>
              <a:rPr lang="en-US"/>
              <a:t>Section Header – 3</a:t>
            </a:r>
            <a:br>
              <a:rPr lang="en-US"/>
            </a:br>
            <a:r>
              <a:rPr lang="en-US"/>
              <a:t>Aqua and Ocean Color Theme</a:t>
            </a:r>
          </a:p>
        </p:txBody>
      </p:sp>
      <p:sp>
        <p:nvSpPr>
          <p:cNvPr id="128" name="Subtitle 2">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02966" y="2267712"/>
            <a:ext cx="6408402" cy="700882"/>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grpSp>
        <p:nvGrpSpPr>
          <p:cNvPr id="19" name="parallelogram graphics">
            <a:extLst>
              <a:ext uri="{FF2B5EF4-FFF2-40B4-BE49-F238E27FC236}">
                <a16:creationId xmlns:a16="http://schemas.microsoft.com/office/drawing/2014/main" id="{18E52278-242C-1343-99F9-551D46728D84}"/>
              </a:ext>
              <a:ext uri="{C183D7F6-B498-43B3-948B-1728B52AA6E4}">
                <adec:decorative xmlns:adec="http://schemas.microsoft.com/office/drawing/2017/decorative" val="1"/>
              </a:ext>
            </a:extLst>
          </p:cNvPr>
          <p:cNvGrpSpPr/>
          <p:nvPr userDrawn="1"/>
        </p:nvGrpSpPr>
        <p:grpSpPr>
          <a:xfrm>
            <a:off x="5180604" y="3294915"/>
            <a:ext cx="9157084" cy="2284913"/>
            <a:chOff x="5180604" y="3294915"/>
            <a:chExt cx="9157084" cy="2284913"/>
          </a:xfrm>
        </p:grpSpPr>
        <p:sp>
          <p:nvSpPr>
            <p:cNvPr id="20" name="Freeform 19">
              <a:extLst>
                <a:ext uri="{FF2B5EF4-FFF2-40B4-BE49-F238E27FC236}">
                  <a16:creationId xmlns:a16="http://schemas.microsoft.com/office/drawing/2014/main" id="{0563C5EC-3DC5-4141-8E70-4820C5094BAE}"/>
                </a:ext>
                <a:ext uri="{C183D7F6-B498-43B3-948B-1728B52AA6E4}">
                  <adec:decorative xmlns:adec="http://schemas.microsoft.com/office/drawing/2017/decorative" val="1"/>
                </a:ext>
              </a:extLst>
            </p:cNvPr>
            <p:cNvSpPr/>
            <p:nvPr userDrawn="1"/>
          </p:nvSpPr>
          <p:spPr>
            <a:xfrm rot="2700000">
              <a:off x="8616689" y="-141170"/>
              <a:ext cx="2284913" cy="9157084"/>
            </a:xfrm>
            <a:custGeom>
              <a:avLst/>
              <a:gdLst>
                <a:gd name="connsiteX0" fmla="*/ 1 w 2284913"/>
                <a:gd name="connsiteY0" fmla="*/ 0 h 9157084"/>
                <a:gd name="connsiteX1" fmla="*/ 2284913 w 2284913"/>
                <a:gd name="connsiteY1" fmla="*/ 2284913 h 9157084"/>
                <a:gd name="connsiteX2" fmla="*/ 2284913 w 2284913"/>
                <a:gd name="connsiteY2" fmla="*/ 6872172 h 9157084"/>
                <a:gd name="connsiteX3" fmla="*/ 0 w 2284913"/>
                <a:gd name="connsiteY3" fmla="*/ 9157084 h 9157084"/>
              </a:gdLst>
              <a:ahLst/>
              <a:cxnLst>
                <a:cxn ang="0">
                  <a:pos x="connsiteX0" y="connsiteY0"/>
                </a:cxn>
                <a:cxn ang="0">
                  <a:pos x="connsiteX1" y="connsiteY1"/>
                </a:cxn>
                <a:cxn ang="0">
                  <a:pos x="connsiteX2" y="connsiteY2"/>
                </a:cxn>
                <a:cxn ang="0">
                  <a:pos x="connsiteX3" y="connsiteY3"/>
                </a:cxn>
              </a:cxnLst>
              <a:rect l="l" t="t" r="r" b="b"/>
              <a:pathLst>
                <a:path w="2284913" h="9157084">
                  <a:moveTo>
                    <a:pt x="1" y="0"/>
                  </a:moveTo>
                  <a:lnTo>
                    <a:pt x="2284913" y="2284913"/>
                  </a:lnTo>
                  <a:lnTo>
                    <a:pt x="2284913" y="6872172"/>
                  </a:lnTo>
                  <a:lnTo>
                    <a:pt x="0" y="9157084"/>
                  </a:lnTo>
                  <a:close/>
                </a:path>
              </a:pathLst>
            </a:custGeom>
            <a:gradFill>
              <a:gsLst>
                <a:gs pos="24000">
                  <a:schemeClr val="accent3"/>
                </a:gs>
                <a:gs pos="87000">
                  <a:schemeClr val="accent2"/>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21" name="Freeform: Shape 50">
              <a:extLst>
                <a:ext uri="{FF2B5EF4-FFF2-40B4-BE49-F238E27FC236}">
                  <a16:creationId xmlns:a16="http://schemas.microsoft.com/office/drawing/2014/main" id="{D6FDDA70-495A-6D48-9460-F450776CCFEE}"/>
                </a:ext>
                <a:ext uri="{C183D7F6-B498-43B3-948B-1728B52AA6E4}">
                  <adec:decorative xmlns:adec="http://schemas.microsoft.com/office/drawing/2017/decorative" val="1"/>
                </a:ext>
              </a:extLst>
            </p:cNvPr>
            <p:cNvSpPr/>
            <p:nvPr userDrawn="1"/>
          </p:nvSpPr>
          <p:spPr>
            <a:xfrm rot="2700000">
              <a:off x="9753830" y="1674737"/>
              <a:ext cx="970552" cy="6485190"/>
            </a:xfrm>
            <a:custGeom>
              <a:avLst/>
              <a:gdLst>
                <a:gd name="connsiteX0" fmla="*/ 1 w 970552"/>
                <a:gd name="connsiteY0" fmla="*/ 0 h 6485190"/>
                <a:gd name="connsiteX1" fmla="*/ 970552 w 970552"/>
                <a:gd name="connsiteY1" fmla="*/ 970551 h 6485190"/>
                <a:gd name="connsiteX2" fmla="*/ 970552 w 970552"/>
                <a:gd name="connsiteY2" fmla="*/ 5514638 h 6485190"/>
                <a:gd name="connsiteX3" fmla="*/ 0 w 970552"/>
                <a:gd name="connsiteY3" fmla="*/ 6485190 h 6485190"/>
              </a:gdLst>
              <a:ahLst/>
              <a:cxnLst>
                <a:cxn ang="0">
                  <a:pos x="connsiteX0" y="connsiteY0"/>
                </a:cxn>
                <a:cxn ang="0">
                  <a:pos x="connsiteX1" y="connsiteY1"/>
                </a:cxn>
                <a:cxn ang="0">
                  <a:pos x="connsiteX2" y="connsiteY2"/>
                </a:cxn>
                <a:cxn ang="0">
                  <a:pos x="connsiteX3" y="connsiteY3"/>
                </a:cxn>
              </a:cxnLst>
              <a:rect l="l" t="t" r="r" b="b"/>
              <a:pathLst>
                <a:path w="970552" h="6485190">
                  <a:moveTo>
                    <a:pt x="1" y="0"/>
                  </a:moveTo>
                  <a:lnTo>
                    <a:pt x="970552" y="970551"/>
                  </a:lnTo>
                  <a:lnTo>
                    <a:pt x="970552" y="5514638"/>
                  </a:lnTo>
                  <a:lnTo>
                    <a:pt x="0" y="6485190"/>
                  </a:lnTo>
                  <a:close/>
                </a:path>
              </a:pathLst>
            </a:custGeom>
            <a:gradFill>
              <a:gsLst>
                <a:gs pos="20000">
                  <a:schemeClr val="accent3"/>
                </a:gs>
                <a:gs pos="95000">
                  <a:schemeClr val="tx2"/>
                </a:gs>
                <a:gs pos="74000">
                  <a:schemeClr val="tx2"/>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grpSp>
      <p:pic>
        <p:nvPicPr>
          <p:cNvPr id="12" name="VMware logo">
            <a:extLst>
              <a:ext uri="{FF2B5EF4-FFF2-40B4-BE49-F238E27FC236}">
                <a16:creationId xmlns:a16="http://schemas.microsoft.com/office/drawing/2014/main" id="{30C8AB57-0D1A-CC43-BF52-F9283D6C4E4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9085" y="6215185"/>
            <a:ext cx="1535550" cy="556262"/>
          </a:xfrm>
          <a:prstGeom prst="rect">
            <a:avLst/>
          </a:prstGeom>
        </p:spPr>
      </p:pic>
      <p:sp>
        <p:nvSpPr>
          <p:cNvPr id="14" name="Copyright" descr="Confidential copyright VMware, Inc. 2021">
            <a:extLst>
              <a:ext uri="{FF2B5EF4-FFF2-40B4-BE49-F238E27FC236}">
                <a16:creationId xmlns:a16="http://schemas.microsoft.com/office/drawing/2014/main" id="{9D02B899-46A0-C64F-A43F-F6A833B82557}"/>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a:t>
            </a:r>
            <a:r>
              <a:rPr lang="en-US" sz="700">
                <a:solidFill>
                  <a:schemeClr val="tx2"/>
                </a:solidFill>
                <a:latin typeface="+mj-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Arial" panose="020B0604020202020204" pitchFamily="34" charset="0"/>
              </a:rPr>
              <a:t>│</a:t>
            </a:r>
            <a:r>
              <a:rPr lang="en-US" sz="800" kern="1200">
                <a:solidFill>
                  <a:schemeClr val="tx2"/>
                </a:solidFill>
                <a:latin typeface="+mn-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Verdana" panose="020B0604030504040204" pitchFamily="34" charset="0"/>
              </a:rPr>
              <a:t>©2022 VMware, Inc.</a:t>
            </a:r>
          </a:p>
        </p:txBody>
      </p:sp>
      <p:sp>
        <p:nvSpPr>
          <p:cNvPr id="15" name="page number">
            <a:extLst>
              <a:ext uri="{FF2B5EF4-FFF2-40B4-BE49-F238E27FC236}">
                <a16:creationId xmlns:a16="http://schemas.microsoft.com/office/drawing/2014/main" id="{1044A09F-6E1F-CC45-8136-F5EAC1B58ABF}"/>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1154415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 Photo 4">
    <p:spTree>
      <p:nvGrpSpPr>
        <p:cNvPr id="1" name=""/>
        <p:cNvGrpSpPr/>
        <p:nvPr/>
      </p:nvGrpSpPr>
      <p:grpSpPr>
        <a:xfrm>
          <a:off x="0" y="0"/>
          <a:ext cx="0" cy="0"/>
          <a:chOff x="0" y="0"/>
          <a:chExt cx="0" cy="0"/>
        </a:xfrm>
      </p:grpSpPr>
      <p:pic>
        <p:nvPicPr>
          <p:cNvPr id="48" name="Picture 47" descr="photo placeholder">
            <a:extLst>
              <a:ext uri="{FF2B5EF4-FFF2-40B4-BE49-F238E27FC236}">
                <a16:creationId xmlns:a16="http://schemas.microsoft.com/office/drawing/2014/main" id="{B2171FE0-9E63-BD48-AB7A-EEC3C703342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5569"/>
          <a:stretch/>
        </p:blipFill>
        <p:spPr>
          <a:xfrm flipH="1">
            <a:off x="5335587" y="10835"/>
            <a:ext cx="7309494" cy="7254937"/>
          </a:xfrm>
          <a:custGeom>
            <a:avLst/>
            <a:gdLst>
              <a:gd name="connsiteX0" fmla="*/ 7309494 w 7309494"/>
              <a:gd name="connsiteY0" fmla="*/ 0 h 7254937"/>
              <a:gd name="connsiteX1" fmla="*/ 0 w 7309494"/>
              <a:gd name="connsiteY1" fmla="*/ 0 h 7254937"/>
              <a:gd name="connsiteX2" fmla="*/ 0 w 7309494"/>
              <a:gd name="connsiteY2" fmla="*/ 7254937 h 7254937"/>
              <a:gd name="connsiteX3" fmla="*/ 7309494 w 7309494"/>
              <a:gd name="connsiteY3" fmla="*/ 7254937 h 7254937"/>
            </a:gdLst>
            <a:ahLst/>
            <a:cxnLst>
              <a:cxn ang="0">
                <a:pos x="connsiteX0" y="connsiteY0"/>
              </a:cxn>
              <a:cxn ang="0">
                <a:pos x="connsiteX1" y="connsiteY1"/>
              </a:cxn>
              <a:cxn ang="0">
                <a:pos x="connsiteX2" y="connsiteY2"/>
              </a:cxn>
              <a:cxn ang="0">
                <a:pos x="connsiteX3" y="connsiteY3"/>
              </a:cxn>
            </a:cxnLst>
            <a:rect l="l" t="t" r="r" b="b"/>
            <a:pathLst>
              <a:path w="7309494" h="7254937">
                <a:moveTo>
                  <a:pt x="7309494" y="0"/>
                </a:moveTo>
                <a:lnTo>
                  <a:pt x="0" y="0"/>
                </a:lnTo>
                <a:lnTo>
                  <a:pt x="0" y="7254937"/>
                </a:lnTo>
                <a:lnTo>
                  <a:pt x="7309494" y="7254937"/>
                </a:lnTo>
                <a:close/>
              </a:path>
            </a:pathLst>
          </a:custGeom>
        </p:spPr>
      </p:pic>
      <p:grpSp>
        <p:nvGrpSpPr>
          <p:cNvPr id="26" name="photo mask">
            <a:extLst>
              <a:ext uri="{FF2B5EF4-FFF2-40B4-BE49-F238E27FC236}">
                <a16:creationId xmlns:a16="http://schemas.microsoft.com/office/drawing/2014/main" id="{72EC2B2C-EF2A-8840-A5BA-247FFEBA7846}"/>
              </a:ext>
              <a:ext uri="{C183D7F6-B498-43B3-948B-1728B52AA6E4}">
                <adec:decorative xmlns:adec="http://schemas.microsoft.com/office/drawing/2017/decorative" val="1"/>
              </a:ext>
            </a:extLst>
          </p:cNvPr>
          <p:cNvGrpSpPr/>
          <p:nvPr userDrawn="1"/>
        </p:nvGrpSpPr>
        <p:grpSpPr>
          <a:xfrm>
            <a:off x="-1" y="-1252151"/>
            <a:ext cx="13592433" cy="9274716"/>
            <a:chOff x="-1" y="-1252151"/>
            <a:chExt cx="13592433" cy="9274716"/>
          </a:xfrm>
        </p:grpSpPr>
        <p:sp>
          <p:nvSpPr>
            <p:cNvPr id="27" name="Freeform: Shape 27">
              <a:extLst>
                <a:ext uri="{FF2B5EF4-FFF2-40B4-BE49-F238E27FC236}">
                  <a16:creationId xmlns:a16="http://schemas.microsoft.com/office/drawing/2014/main" id="{78803937-690E-1A43-812E-297149EB427F}"/>
                </a:ext>
                <a:ext uri="{C183D7F6-B498-43B3-948B-1728B52AA6E4}">
                  <adec:decorative xmlns:adec="http://schemas.microsoft.com/office/drawing/2017/decorative" val="1"/>
                </a:ext>
              </a:extLst>
            </p:cNvPr>
            <p:cNvSpPr/>
            <p:nvPr userDrawn="1"/>
          </p:nvSpPr>
          <p:spPr>
            <a:xfrm rot="10800000">
              <a:off x="-1" y="-1"/>
              <a:ext cx="10873127" cy="6868836"/>
            </a:xfrm>
            <a:custGeom>
              <a:avLst/>
              <a:gdLst>
                <a:gd name="connsiteX0" fmla="*/ 10873127 w 10873127"/>
                <a:gd name="connsiteY0" fmla="*/ 6868836 h 6868836"/>
                <a:gd name="connsiteX1" fmla="*/ 0 w 10873127"/>
                <a:gd name="connsiteY1" fmla="*/ 6868836 h 6868836"/>
                <a:gd name="connsiteX2" fmla="*/ 6863947 w 10873127"/>
                <a:gd name="connsiteY2" fmla="*/ 0 h 6868836"/>
                <a:gd name="connsiteX3" fmla="*/ 10873127 w 10873127"/>
                <a:gd name="connsiteY3" fmla="*/ 0 h 6868836"/>
              </a:gdLst>
              <a:ahLst/>
              <a:cxnLst>
                <a:cxn ang="0">
                  <a:pos x="connsiteX0" y="connsiteY0"/>
                </a:cxn>
                <a:cxn ang="0">
                  <a:pos x="connsiteX1" y="connsiteY1"/>
                </a:cxn>
                <a:cxn ang="0">
                  <a:pos x="connsiteX2" y="connsiteY2"/>
                </a:cxn>
                <a:cxn ang="0">
                  <a:pos x="connsiteX3" y="connsiteY3"/>
                </a:cxn>
              </a:cxnLst>
              <a:rect l="l" t="t" r="r" b="b"/>
              <a:pathLst>
                <a:path w="10873127" h="6868836">
                  <a:moveTo>
                    <a:pt x="10873127" y="6868836"/>
                  </a:moveTo>
                  <a:lnTo>
                    <a:pt x="0" y="6868836"/>
                  </a:lnTo>
                  <a:lnTo>
                    <a:pt x="6863947" y="0"/>
                  </a:lnTo>
                  <a:lnTo>
                    <a:pt x="10873127"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43" name="Isosceles Triangle 1">
              <a:extLst>
                <a:ext uri="{FF2B5EF4-FFF2-40B4-BE49-F238E27FC236}">
                  <a16:creationId xmlns:a16="http://schemas.microsoft.com/office/drawing/2014/main" id="{09C18BDA-DDAE-1044-8255-BC41EF9C0418}"/>
                </a:ext>
                <a:ext uri="{C183D7F6-B498-43B3-948B-1728B52AA6E4}">
                  <adec:decorative xmlns:adec="http://schemas.microsoft.com/office/drawing/2017/decorative" val="1"/>
                </a:ext>
              </a:extLst>
            </p:cNvPr>
            <p:cNvSpPr/>
            <p:nvPr userDrawn="1"/>
          </p:nvSpPr>
          <p:spPr>
            <a:xfrm>
              <a:off x="8953727" y="3622877"/>
              <a:ext cx="3251263" cy="3253579"/>
            </a:xfrm>
            <a:prstGeom prst="triangle">
              <a:avLst>
                <a:gd name="adj" fmla="val 100000"/>
              </a:avLst>
            </a:prstGeom>
            <a:gradFill>
              <a:gsLst>
                <a:gs pos="22000">
                  <a:schemeClr val="bg1"/>
                </a:gs>
                <a:gs pos="100000">
                  <a:srgbClr val="0D66AC">
                    <a:lumMod val="86000"/>
                  </a:srgbClr>
                </a:gs>
              </a:gsLst>
              <a:lin ang="8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44" name="Freeform: Shape 27">
              <a:extLst>
                <a:ext uri="{FF2B5EF4-FFF2-40B4-BE49-F238E27FC236}">
                  <a16:creationId xmlns:a16="http://schemas.microsoft.com/office/drawing/2014/main" id="{7185AA82-8C32-BB43-8565-BC4197A8C8C9}"/>
                </a:ext>
                <a:ext uri="{C183D7F6-B498-43B3-948B-1728B52AA6E4}">
                  <adec:decorative xmlns:adec="http://schemas.microsoft.com/office/drawing/2017/decorative" val="1"/>
                </a:ext>
              </a:extLst>
            </p:cNvPr>
            <p:cNvSpPr/>
            <p:nvPr userDrawn="1"/>
          </p:nvSpPr>
          <p:spPr>
            <a:xfrm rot="10800000">
              <a:off x="0" y="-1194487"/>
              <a:ext cx="13311645" cy="8409311"/>
            </a:xfrm>
            <a:custGeom>
              <a:avLst/>
              <a:gdLst>
                <a:gd name="connsiteX0" fmla="*/ 10873127 w 10873127"/>
                <a:gd name="connsiteY0" fmla="*/ 6868836 h 6868836"/>
                <a:gd name="connsiteX1" fmla="*/ 0 w 10873127"/>
                <a:gd name="connsiteY1" fmla="*/ 6868836 h 6868836"/>
                <a:gd name="connsiteX2" fmla="*/ 6863947 w 10873127"/>
                <a:gd name="connsiteY2" fmla="*/ 0 h 6868836"/>
                <a:gd name="connsiteX3" fmla="*/ 10873127 w 10873127"/>
                <a:gd name="connsiteY3" fmla="*/ 0 h 6868836"/>
              </a:gdLst>
              <a:ahLst/>
              <a:cxnLst>
                <a:cxn ang="0">
                  <a:pos x="connsiteX0" y="connsiteY0"/>
                </a:cxn>
                <a:cxn ang="0">
                  <a:pos x="connsiteX1" y="connsiteY1"/>
                </a:cxn>
                <a:cxn ang="0">
                  <a:pos x="connsiteX2" y="connsiteY2"/>
                </a:cxn>
                <a:cxn ang="0">
                  <a:pos x="connsiteX3" y="connsiteY3"/>
                </a:cxn>
              </a:cxnLst>
              <a:rect l="l" t="t" r="r" b="b"/>
              <a:pathLst>
                <a:path w="10873127" h="6868836">
                  <a:moveTo>
                    <a:pt x="10873127" y="6868836"/>
                  </a:moveTo>
                  <a:lnTo>
                    <a:pt x="0" y="6868836"/>
                  </a:lnTo>
                  <a:lnTo>
                    <a:pt x="6863947" y="0"/>
                  </a:lnTo>
                  <a:lnTo>
                    <a:pt x="10873127" y="0"/>
                  </a:lnTo>
                  <a:close/>
                </a:path>
              </a:pathLst>
            </a:custGeom>
            <a:gradFill>
              <a:gsLst>
                <a:gs pos="22000">
                  <a:schemeClr val="bg1"/>
                </a:gs>
                <a:gs pos="100000">
                  <a:srgbClr val="0D66AC">
                    <a:lumMod val="86000"/>
                  </a:srgbClr>
                </a:gs>
              </a:gsLst>
              <a:lin ang="186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45" name="Freeform: Shape 28">
              <a:extLst>
                <a:ext uri="{FF2B5EF4-FFF2-40B4-BE49-F238E27FC236}">
                  <a16:creationId xmlns:a16="http://schemas.microsoft.com/office/drawing/2014/main" id="{7323B7A4-0848-C943-9AEE-8E461FDEC4DF}"/>
                </a:ext>
                <a:ext uri="{C183D7F6-B498-43B3-948B-1728B52AA6E4}">
                  <adec:decorative xmlns:adec="http://schemas.microsoft.com/office/drawing/2017/decorative" val="1"/>
                </a:ext>
              </a:extLst>
            </p:cNvPr>
            <p:cNvSpPr/>
            <p:nvPr userDrawn="1"/>
          </p:nvSpPr>
          <p:spPr>
            <a:xfrm rot="2700000">
              <a:off x="9046350"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tx2">
                    <a:alpha val="0"/>
                  </a:schemeClr>
                </a:gs>
                <a:gs pos="78000">
                  <a:schemeClr val="tx2"/>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46" name="masks">
              <a:extLst>
                <a:ext uri="{FF2B5EF4-FFF2-40B4-BE49-F238E27FC236}">
                  <a16:creationId xmlns:a16="http://schemas.microsoft.com/office/drawing/2014/main" id="{8261D242-6401-6440-9E9F-3D2E48F5EE8A}"/>
                </a:ext>
                <a:ext uri="{C183D7F6-B498-43B3-948B-1728B52AA6E4}">
                  <adec:decorative xmlns:adec="http://schemas.microsoft.com/office/drawing/2017/decorative" val="1"/>
                </a:ext>
              </a:extLst>
            </p:cNvPr>
            <p:cNvSpPr/>
            <p:nvPr userDrawn="1"/>
          </p:nvSpPr>
          <p:spPr>
            <a:xfrm>
              <a:off x="0" y="-1252151"/>
              <a:ext cx="13592432" cy="9274716"/>
            </a:xfrm>
            <a:custGeom>
              <a:avLst/>
              <a:gdLst>
                <a:gd name="connsiteX0" fmla="*/ 0 w 13592432"/>
                <a:gd name="connsiteY0" fmla="*/ 0 h 9274716"/>
                <a:gd name="connsiteX1" fmla="*/ 13592432 w 13592432"/>
                <a:gd name="connsiteY1" fmla="*/ 0 h 9274716"/>
                <a:gd name="connsiteX2" fmla="*/ 13592432 w 13592432"/>
                <a:gd name="connsiteY2" fmla="*/ 1260774 h 9274716"/>
                <a:gd name="connsiteX3" fmla="*/ 13073277 w 13592432"/>
                <a:gd name="connsiteY3" fmla="*/ 1260774 h 9274716"/>
                <a:gd name="connsiteX4" fmla="*/ 13073277 w 13592432"/>
                <a:gd name="connsiteY4" fmla="*/ 9274716 h 9274716"/>
                <a:gd name="connsiteX5" fmla="*/ 12188824 w 13592432"/>
                <a:gd name="connsiteY5" fmla="*/ 9274716 h 9274716"/>
                <a:gd name="connsiteX6" fmla="*/ 12188824 w 13592432"/>
                <a:gd name="connsiteY6" fmla="*/ 9266091 h 9274716"/>
                <a:gd name="connsiteX7" fmla="*/ 0 w 13592432"/>
                <a:gd name="connsiteY7" fmla="*/ 9266091 h 9274716"/>
                <a:gd name="connsiteX8" fmla="*/ 0 w 13592432"/>
                <a:gd name="connsiteY8" fmla="*/ 8110151 h 9274716"/>
                <a:gd name="connsiteX9" fmla="*/ 12188824 w 13592432"/>
                <a:gd name="connsiteY9" fmla="*/ 8110151 h 9274716"/>
                <a:gd name="connsiteX10" fmla="*/ 12188824 w 13592432"/>
                <a:gd name="connsiteY10" fmla="*/ 1260774 h 9274716"/>
                <a:gd name="connsiteX11" fmla="*/ 0 w 13592432"/>
                <a:gd name="connsiteY11" fmla="*/ 1260774 h 92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92432" h="9274716">
                  <a:moveTo>
                    <a:pt x="0" y="0"/>
                  </a:moveTo>
                  <a:lnTo>
                    <a:pt x="13592432" y="0"/>
                  </a:lnTo>
                  <a:lnTo>
                    <a:pt x="13592432" y="1260774"/>
                  </a:lnTo>
                  <a:lnTo>
                    <a:pt x="13073277" y="1260774"/>
                  </a:lnTo>
                  <a:lnTo>
                    <a:pt x="13073277" y="9274716"/>
                  </a:lnTo>
                  <a:lnTo>
                    <a:pt x="12188824" y="9274716"/>
                  </a:lnTo>
                  <a:lnTo>
                    <a:pt x="12188824" y="9266091"/>
                  </a:lnTo>
                  <a:lnTo>
                    <a:pt x="0" y="9266091"/>
                  </a:lnTo>
                  <a:lnTo>
                    <a:pt x="0" y="8110151"/>
                  </a:lnTo>
                  <a:lnTo>
                    <a:pt x="12188824" y="8110151"/>
                  </a:lnTo>
                  <a:lnTo>
                    <a:pt x="12188824" y="1260774"/>
                  </a:lnTo>
                  <a:lnTo>
                    <a:pt x="0" y="1260774"/>
                  </a:lnTo>
                  <a:close/>
                </a:path>
              </a:pathLst>
            </a:custGeom>
            <a:solidFill>
              <a:srgbClr val="ECECEC"/>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sp>
        <p:nvSpPr>
          <p:cNvPr id="17" name="Title 1">
            <a:extLst>
              <a:ext uri="{FF2B5EF4-FFF2-40B4-BE49-F238E27FC236}">
                <a16:creationId xmlns:a16="http://schemas.microsoft.com/office/drawing/2014/main" id="{2AC6091C-E947-4C0C-85B0-C87C084ACBB4}"/>
              </a:ext>
            </a:extLst>
          </p:cNvPr>
          <p:cNvSpPr>
            <a:spLocks noGrp="1"/>
          </p:cNvSpPr>
          <p:nvPr>
            <p:ph type="title" hasCustomPrompt="1"/>
          </p:nvPr>
        </p:nvSpPr>
        <p:spPr>
          <a:xfrm>
            <a:off x="589108" y="938794"/>
            <a:ext cx="6427626" cy="1229360"/>
          </a:xfrm>
        </p:spPr>
        <p:txBody>
          <a:bodyPr wrap="square" anchor="b"/>
          <a:lstStyle>
            <a:lvl1pPr algn="l">
              <a:defRPr sz="3600" b="0" cap="none" baseline="0">
                <a:solidFill>
                  <a:schemeClr val="tx2"/>
                </a:solidFill>
              </a:defRPr>
            </a:lvl1pPr>
          </a:lstStyle>
          <a:p>
            <a:r>
              <a:rPr lang="en-US"/>
              <a:t>Section Header – 7 </a:t>
            </a:r>
            <a:br>
              <a:rPr lang="en-US"/>
            </a:br>
            <a:r>
              <a:rPr lang="en-US"/>
              <a:t>with Photo</a:t>
            </a:r>
          </a:p>
        </p:txBody>
      </p:sp>
      <p:sp>
        <p:nvSpPr>
          <p:cNvPr id="18" name="Subtitle 2">
            <a:extLst>
              <a:ext uri="{FF2B5EF4-FFF2-40B4-BE49-F238E27FC236}">
                <a16:creationId xmlns:a16="http://schemas.microsoft.com/office/drawing/2014/main" id="{A2044BBD-0109-43FF-A52D-8FA2841A4DF6}"/>
              </a:ext>
            </a:extLst>
          </p:cNvPr>
          <p:cNvSpPr>
            <a:spLocks noGrp="1"/>
          </p:cNvSpPr>
          <p:nvPr>
            <p:ph type="subTitle" idx="10" hasCustomPrompt="1"/>
          </p:nvPr>
        </p:nvSpPr>
        <p:spPr>
          <a:xfrm>
            <a:off x="602966" y="2267712"/>
            <a:ext cx="6423910" cy="700882"/>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Baby turtles coming out of nest (conservation). Replace text with </a:t>
            </a:r>
            <a:br>
              <a:rPr lang="en-US"/>
            </a:br>
            <a:r>
              <a:rPr lang="en-US"/>
              <a:t>optional subhead or delete.</a:t>
            </a:r>
          </a:p>
        </p:txBody>
      </p:sp>
      <p:pic>
        <p:nvPicPr>
          <p:cNvPr id="14" name="VMware logo">
            <a:extLst>
              <a:ext uri="{FF2B5EF4-FFF2-40B4-BE49-F238E27FC236}">
                <a16:creationId xmlns:a16="http://schemas.microsoft.com/office/drawing/2014/main" id="{EC91F8A3-6150-9E4B-9A73-C35AC2C33C2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19085" y="6215185"/>
            <a:ext cx="1535550" cy="556262"/>
          </a:xfrm>
          <a:prstGeom prst="rect">
            <a:avLst/>
          </a:prstGeom>
        </p:spPr>
      </p:pic>
      <p:sp>
        <p:nvSpPr>
          <p:cNvPr id="15" name="Copyright" descr="Confidential copyright VMware, Inc. 2021">
            <a:extLst>
              <a:ext uri="{FF2B5EF4-FFF2-40B4-BE49-F238E27FC236}">
                <a16:creationId xmlns:a16="http://schemas.microsoft.com/office/drawing/2014/main" id="{885B13D2-00BD-344B-89B7-308E4ABD9216}"/>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a:t>
            </a:r>
            <a:r>
              <a:rPr lang="en-US" sz="700">
                <a:solidFill>
                  <a:schemeClr val="tx2"/>
                </a:solidFill>
                <a:latin typeface="+mj-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Arial" panose="020B0604020202020204" pitchFamily="34" charset="0"/>
              </a:rPr>
              <a:t>│</a:t>
            </a:r>
            <a:r>
              <a:rPr lang="en-US" sz="800" kern="1200">
                <a:solidFill>
                  <a:schemeClr val="tx2"/>
                </a:solidFill>
                <a:latin typeface="+mn-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Verdana" panose="020B0604030504040204" pitchFamily="34" charset="0"/>
              </a:rPr>
              <a:t>©2022 VMware, Inc.</a:t>
            </a:r>
          </a:p>
        </p:txBody>
      </p:sp>
      <p:sp>
        <p:nvSpPr>
          <p:cNvPr id="21" name="page number">
            <a:extLst>
              <a:ext uri="{FF2B5EF4-FFF2-40B4-BE49-F238E27FC236}">
                <a16:creationId xmlns:a16="http://schemas.microsoft.com/office/drawing/2014/main" id="{F325B117-EACE-0449-98A4-ED4D0A300239}"/>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3879136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 Photo 5">
    <p:spTree>
      <p:nvGrpSpPr>
        <p:cNvPr id="1" name=""/>
        <p:cNvGrpSpPr/>
        <p:nvPr/>
      </p:nvGrpSpPr>
      <p:grpSpPr>
        <a:xfrm>
          <a:off x="0" y="0"/>
          <a:ext cx="0" cy="0"/>
          <a:chOff x="0" y="0"/>
          <a:chExt cx="0" cy="0"/>
        </a:xfrm>
      </p:grpSpPr>
      <p:pic>
        <p:nvPicPr>
          <p:cNvPr id="30" name="Picture 29" descr="photo placeholder">
            <a:extLst>
              <a:ext uri="{FF2B5EF4-FFF2-40B4-BE49-F238E27FC236}">
                <a16:creationId xmlns:a16="http://schemas.microsoft.com/office/drawing/2014/main" id="{B2495F45-C6A5-0C41-B702-B5210B639630}"/>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3985765" y="1"/>
            <a:ext cx="8203060" cy="6857999"/>
          </a:xfrm>
          <a:prstGeom prst="rect">
            <a:avLst/>
          </a:prstGeom>
        </p:spPr>
      </p:pic>
      <p:grpSp>
        <p:nvGrpSpPr>
          <p:cNvPr id="26" name="photo mask">
            <a:extLst>
              <a:ext uri="{FF2B5EF4-FFF2-40B4-BE49-F238E27FC236}">
                <a16:creationId xmlns:a16="http://schemas.microsoft.com/office/drawing/2014/main" id="{678CD1BB-95E7-BD4C-89D2-8A69F87B4401}"/>
              </a:ext>
              <a:ext uri="{C183D7F6-B498-43B3-948B-1728B52AA6E4}">
                <adec:decorative xmlns:adec="http://schemas.microsoft.com/office/drawing/2017/decorative" val="1"/>
              </a:ext>
            </a:extLst>
          </p:cNvPr>
          <p:cNvGrpSpPr/>
          <p:nvPr userDrawn="1"/>
        </p:nvGrpSpPr>
        <p:grpSpPr>
          <a:xfrm>
            <a:off x="-1" y="-1252151"/>
            <a:ext cx="13592433" cy="9274716"/>
            <a:chOff x="-1" y="-1252151"/>
            <a:chExt cx="13592433" cy="9274716"/>
          </a:xfrm>
        </p:grpSpPr>
        <p:sp>
          <p:nvSpPr>
            <p:cNvPr id="27" name="Freeform: Shape 27">
              <a:extLst>
                <a:ext uri="{FF2B5EF4-FFF2-40B4-BE49-F238E27FC236}">
                  <a16:creationId xmlns:a16="http://schemas.microsoft.com/office/drawing/2014/main" id="{E4DABF87-CC72-1745-A205-760164993C20}"/>
                </a:ext>
                <a:ext uri="{C183D7F6-B498-43B3-948B-1728B52AA6E4}">
                  <adec:decorative xmlns:adec="http://schemas.microsoft.com/office/drawing/2017/decorative" val="1"/>
                </a:ext>
              </a:extLst>
            </p:cNvPr>
            <p:cNvSpPr/>
            <p:nvPr userDrawn="1"/>
          </p:nvSpPr>
          <p:spPr>
            <a:xfrm rot="10800000">
              <a:off x="-1" y="-1"/>
              <a:ext cx="10873127" cy="6868836"/>
            </a:xfrm>
            <a:custGeom>
              <a:avLst/>
              <a:gdLst>
                <a:gd name="connsiteX0" fmla="*/ 10873127 w 10873127"/>
                <a:gd name="connsiteY0" fmla="*/ 6868836 h 6868836"/>
                <a:gd name="connsiteX1" fmla="*/ 0 w 10873127"/>
                <a:gd name="connsiteY1" fmla="*/ 6868836 h 6868836"/>
                <a:gd name="connsiteX2" fmla="*/ 6863947 w 10873127"/>
                <a:gd name="connsiteY2" fmla="*/ 0 h 6868836"/>
                <a:gd name="connsiteX3" fmla="*/ 10873127 w 10873127"/>
                <a:gd name="connsiteY3" fmla="*/ 0 h 6868836"/>
              </a:gdLst>
              <a:ahLst/>
              <a:cxnLst>
                <a:cxn ang="0">
                  <a:pos x="connsiteX0" y="connsiteY0"/>
                </a:cxn>
                <a:cxn ang="0">
                  <a:pos x="connsiteX1" y="connsiteY1"/>
                </a:cxn>
                <a:cxn ang="0">
                  <a:pos x="connsiteX2" y="connsiteY2"/>
                </a:cxn>
                <a:cxn ang="0">
                  <a:pos x="connsiteX3" y="connsiteY3"/>
                </a:cxn>
              </a:cxnLst>
              <a:rect l="l" t="t" r="r" b="b"/>
              <a:pathLst>
                <a:path w="10873127" h="6868836">
                  <a:moveTo>
                    <a:pt x="10873127" y="6868836"/>
                  </a:moveTo>
                  <a:lnTo>
                    <a:pt x="0" y="6868836"/>
                  </a:lnTo>
                  <a:lnTo>
                    <a:pt x="6863947" y="0"/>
                  </a:lnTo>
                  <a:lnTo>
                    <a:pt x="10873127"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43" name="Isosceles Triangle 1">
              <a:extLst>
                <a:ext uri="{FF2B5EF4-FFF2-40B4-BE49-F238E27FC236}">
                  <a16:creationId xmlns:a16="http://schemas.microsoft.com/office/drawing/2014/main" id="{AF38DEC8-2F28-2548-AC67-776B0DD4E6C5}"/>
                </a:ext>
                <a:ext uri="{C183D7F6-B498-43B3-948B-1728B52AA6E4}">
                  <adec:decorative xmlns:adec="http://schemas.microsoft.com/office/drawing/2017/decorative" val="1"/>
                </a:ext>
              </a:extLst>
            </p:cNvPr>
            <p:cNvSpPr/>
            <p:nvPr userDrawn="1"/>
          </p:nvSpPr>
          <p:spPr>
            <a:xfrm>
              <a:off x="8953727" y="3622877"/>
              <a:ext cx="3251263" cy="3253579"/>
            </a:xfrm>
            <a:prstGeom prst="triangle">
              <a:avLst>
                <a:gd name="adj" fmla="val 100000"/>
              </a:avLst>
            </a:prstGeom>
            <a:gradFill>
              <a:gsLst>
                <a:gs pos="22000">
                  <a:schemeClr val="bg1"/>
                </a:gs>
                <a:gs pos="100000">
                  <a:srgbClr val="0D66AC">
                    <a:lumMod val="86000"/>
                  </a:srgbClr>
                </a:gs>
              </a:gsLst>
              <a:lin ang="8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44" name="Freeform: Shape 27">
              <a:extLst>
                <a:ext uri="{FF2B5EF4-FFF2-40B4-BE49-F238E27FC236}">
                  <a16:creationId xmlns:a16="http://schemas.microsoft.com/office/drawing/2014/main" id="{CC5F4D9B-16B6-F74D-B840-450640610B9E}"/>
                </a:ext>
                <a:ext uri="{C183D7F6-B498-43B3-948B-1728B52AA6E4}">
                  <adec:decorative xmlns:adec="http://schemas.microsoft.com/office/drawing/2017/decorative" val="1"/>
                </a:ext>
              </a:extLst>
            </p:cNvPr>
            <p:cNvSpPr/>
            <p:nvPr userDrawn="1"/>
          </p:nvSpPr>
          <p:spPr>
            <a:xfrm rot="10800000">
              <a:off x="0" y="-1194487"/>
              <a:ext cx="13311645" cy="8409311"/>
            </a:xfrm>
            <a:custGeom>
              <a:avLst/>
              <a:gdLst>
                <a:gd name="connsiteX0" fmla="*/ 10873127 w 10873127"/>
                <a:gd name="connsiteY0" fmla="*/ 6868836 h 6868836"/>
                <a:gd name="connsiteX1" fmla="*/ 0 w 10873127"/>
                <a:gd name="connsiteY1" fmla="*/ 6868836 h 6868836"/>
                <a:gd name="connsiteX2" fmla="*/ 6863947 w 10873127"/>
                <a:gd name="connsiteY2" fmla="*/ 0 h 6868836"/>
                <a:gd name="connsiteX3" fmla="*/ 10873127 w 10873127"/>
                <a:gd name="connsiteY3" fmla="*/ 0 h 6868836"/>
              </a:gdLst>
              <a:ahLst/>
              <a:cxnLst>
                <a:cxn ang="0">
                  <a:pos x="connsiteX0" y="connsiteY0"/>
                </a:cxn>
                <a:cxn ang="0">
                  <a:pos x="connsiteX1" y="connsiteY1"/>
                </a:cxn>
                <a:cxn ang="0">
                  <a:pos x="connsiteX2" y="connsiteY2"/>
                </a:cxn>
                <a:cxn ang="0">
                  <a:pos x="connsiteX3" y="connsiteY3"/>
                </a:cxn>
              </a:cxnLst>
              <a:rect l="l" t="t" r="r" b="b"/>
              <a:pathLst>
                <a:path w="10873127" h="6868836">
                  <a:moveTo>
                    <a:pt x="10873127" y="6868836"/>
                  </a:moveTo>
                  <a:lnTo>
                    <a:pt x="0" y="6868836"/>
                  </a:lnTo>
                  <a:lnTo>
                    <a:pt x="6863947" y="0"/>
                  </a:lnTo>
                  <a:lnTo>
                    <a:pt x="10873127" y="0"/>
                  </a:lnTo>
                  <a:close/>
                </a:path>
              </a:pathLst>
            </a:custGeom>
            <a:gradFill>
              <a:gsLst>
                <a:gs pos="22000">
                  <a:schemeClr val="bg1"/>
                </a:gs>
                <a:gs pos="100000">
                  <a:srgbClr val="0D66AC">
                    <a:lumMod val="86000"/>
                  </a:srgbClr>
                </a:gs>
              </a:gsLst>
              <a:lin ang="186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45" name="Freeform: Shape 28">
              <a:extLst>
                <a:ext uri="{FF2B5EF4-FFF2-40B4-BE49-F238E27FC236}">
                  <a16:creationId xmlns:a16="http://schemas.microsoft.com/office/drawing/2014/main" id="{90911C17-F827-724A-8862-F39EDFA5E558}"/>
                </a:ext>
                <a:ext uri="{C183D7F6-B498-43B3-948B-1728B52AA6E4}">
                  <adec:decorative xmlns:adec="http://schemas.microsoft.com/office/drawing/2017/decorative" val="1"/>
                </a:ext>
              </a:extLst>
            </p:cNvPr>
            <p:cNvSpPr/>
            <p:nvPr userDrawn="1"/>
          </p:nvSpPr>
          <p:spPr>
            <a:xfrm rot="2700000">
              <a:off x="9046350" y="3334944"/>
              <a:ext cx="970552" cy="4540137"/>
            </a:xfrm>
            <a:custGeom>
              <a:avLst/>
              <a:gdLst>
                <a:gd name="connsiteX0" fmla="*/ 1 w 970552"/>
                <a:gd name="connsiteY0" fmla="*/ 970551 h 4540137"/>
                <a:gd name="connsiteX1" fmla="*/ 970552 w 970552"/>
                <a:gd name="connsiteY1" fmla="*/ 0 h 4540137"/>
                <a:gd name="connsiteX2" fmla="*/ 970552 w 970552"/>
                <a:gd name="connsiteY2" fmla="*/ 3569585 h 4540137"/>
                <a:gd name="connsiteX3" fmla="*/ 0 w 970552"/>
                <a:gd name="connsiteY3" fmla="*/ 4540137 h 4540137"/>
              </a:gdLst>
              <a:ahLst/>
              <a:cxnLst>
                <a:cxn ang="0">
                  <a:pos x="connsiteX0" y="connsiteY0"/>
                </a:cxn>
                <a:cxn ang="0">
                  <a:pos x="connsiteX1" y="connsiteY1"/>
                </a:cxn>
                <a:cxn ang="0">
                  <a:pos x="connsiteX2" y="connsiteY2"/>
                </a:cxn>
                <a:cxn ang="0">
                  <a:pos x="connsiteX3" y="connsiteY3"/>
                </a:cxn>
              </a:cxnLst>
              <a:rect l="l" t="t" r="r" b="b"/>
              <a:pathLst>
                <a:path w="970552" h="4540137">
                  <a:moveTo>
                    <a:pt x="1" y="970551"/>
                  </a:moveTo>
                  <a:lnTo>
                    <a:pt x="970552" y="0"/>
                  </a:lnTo>
                  <a:lnTo>
                    <a:pt x="970552" y="3569585"/>
                  </a:lnTo>
                  <a:lnTo>
                    <a:pt x="0" y="4540137"/>
                  </a:lnTo>
                  <a:close/>
                </a:path>
              </a:pathLst>
            </a:custGeom>
            <a:gradFill>
              <a:gsLst>
                <a:gs pos="24000">
                  <a:schemeClr val="tx2">
                    <a:alpha val="0"/>
                  </a:schemeClr>
                </a:gs>
                <a:gs pos="78000">
                  <a:schemeClr val="tx2"/>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spcAft>
                  <a:spcPts val="600"/>
                </a:spcAft>
              </a:pPr>
              <a:endParaRPr lang="en-US" sz="1200">
                <a:solidFill>
                  <a:schemeClr val="bg1"/>
                </a:solidFill>
              </a:endParaRPr>
            </a:p>
          </p:txBody>
        </p:sp>
        <p:sp>
          <p:nvSpPr>
            <p:cNvPr id="46" name="masks">
              <a:extLst>
                <a:ext uri="{FF2B5EF4-FFF2-40B4-BE49-F238E27FC236}">
                  <a16:creationId xmlns:a16="http://schemas.microsoft.com/office/drawing/2014/main" id="{DE75573E-C13A-1249-B2B0-BBECC7BFB177}"/>
                </a:ext>
                <a:ext uri="{C183D7F6-B498-43B3-948B-1728B52AA6E4}">
                  <adec:decorative xmlns:adec="http://schemas.microsoft.com/office/drawing/2017/decorative" val="1"/>
                </a:ext>
              </a:extLst>
            </p:cNvPr>
            <p:cNvSpPr/>
            <p:nvPr userDrawn="1"/>
          </p:nvSpPr>
          <p:spPr>
            <a:xfrm>
              <a:off x="0" y="-1252151"/>
              <a:ext cx="13592432" cy="9274716"/>
            </a:xfrm>
            <a:custGeom>
              <a:avLst/>
              <a:gdLst>
                <a:gd name="connsiteX0" fmla="*/ 0 w 13592432"/>
                <a:gd name="connsiteY0" fmla="*/ 0 h 9274716"/>
                <a:gd name="connsiteX1" fmla="*/ 13592432 w 13592432"/>
                <a:gd name="connsiteY1" fmla="*/ 0 h 9274716"/>
                <a:gd name="connsiteX2" fmla="*/ 13592432 w 13592432"/>
                <a:gd name="connsiteY2" fmla="*/ 1260774 h 9274716"/>
                <a:gd name="connsiteX3" fmla="*/ 13073277 w 13592432"/>
                <a:gd name="connsiteY3" fmla="*/ 1260774 h 9274716"/>
                <a:gd name="connsiteX4" fmla="*/ 13073277 w 13592432"/>
                <a:gd name="connsiteY4" fmla="*/ 9274716 h 9274716"/>
                <a:gd name="connsiteX5" fmla="*/ 12188824 w 13592432"/>
                <a:gd name="connsiteY5" fmla="*/ 9274716 h 9274716"/>
                <a:gd name="connsiteX6" fmla="*/ 12188824 w 13592432"/>
                <a:gd name="connsiteY6" fmla="*/ 9266091 h 9274716"/>
                <a:gd name="connsiteX7" fmla="*/ 0 w 13592432"/>
                <a:gd name="connsiteY7" fmla="*/ 9266091 h 9274716"/>
                <a:gd name="connsiteX8" fmla="*/ 0 w 13592432"/>
                <a:gd name="connsiteY8" fmla="*/ 8110151 h 9274716"/>
                <a:gd name="connsiteX9" fmla="*/ 12188824 w 13592432"/>
                <a:gd name="connsiteY9" fmla="*/ 8110151 h 9274716"/>
                <a:gd name="connsiteX10" fmla="*/ 12188824 w 13592432"/>
                <a:gd name="connsiteY10" fmla="*/ 1260774 h 9274716"/>
                <a:gd name="connsiteX11" fmla="*/ 0 w 13592432"/>
                <a:gd name="connsiteY11" fmla="*/ 1260774 h 92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92432" h="9274716">
                  <a:moveTo>
                    <a:pt x="0" y="0"/>
                  </a:moveTo>
                  <a:lnTo>
                    <a:pt x="13592432" y="0"/>
                  </a:lnTo>
                  <a:lnTo>
                    <a:pt x="13592432" y="1260774"/>
                  </a:lnTo>
                  <a:lnTo>
                    <a:pt x="13073277" y="1260774"/>
                  </a:lnTo>
                  <a:lnTo>
                    <a:pt x="13073277" y="9274716"/>
                  </a:lnTo>
                  <a:lnTo>
                    <a:pt x="12188824" y="9274716"/>
                  </a:lnTo>
                  <a:lnTo>
                    <a:pt x="12188824" y="9266091"/>
                  </a:lnTo>
                  <a:lnTo>
                    <a:pt x="0" y="9266091"/>
                  </a:lnTo>
                  <a:lnTo>
                    <a:pt x="0" y="8110151"/>
                  </a:lnTo>
                  <a:lnTo>
                    <a:pt x="12188824" y="8110151"/>
                  </a:lnTo>
                  <a:lnTo>
                    <a:pt x="12188824" y="1260774"/>
                  </a:lnTo>
                  <a:lnTo>
                    <a:pt x="0" y="1260774"/>
                  </a:lnTo>
                  <a:close/>
                </a:path>
              </a:pathLst>
            </a:custGeom>
            <a:solidFill>
              <a:srgbClr val="ECECEC"/>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sp>
        <p:nvSpPr>
          <p:cNvPr id="17" name="Title 1">
            <a:extLst>
              <a:ext uri="{FF2B5EF4-FFF2-40B4-BE49-F238E27FC236}">
                <a16:creationId xmlns:a16="http://schemas.microsoft.com/office/drawing/2014/main" id="{2AC6091C-E947-4C0C-85B0-C87C084ACBB4}"/>
              </a:ext>
            </a:extLst>
          </p:cNvPr>
          <p:cNvSpPr>
            <a:spLocks noGrp="1"/>
          </p:cNvSpPr>
          <p:nvPr>
            <p:ph type="title" hasCustomPrompt="1"/>
          </p:nvPr>
        </p:nvSpPr>
        <p:spPr>
          <a:xfrm>
            <a:off x="589108" y="938794"/>
            <a:ext cx="6427626" cy="1229360"/>
          </a:xfrm>
        </p:spPr>
        <p:txBody>
          <a:bodyPr wrap="square" anchor="b"/>
          <a:lstStyle>
            <a:lvl1pPr algn="l">
              <a:defRPr sz="3600" b="0" cap="none" baseline="0">
                <a:solidFill>
                  <a:schemeClr val="tx2"/>
                </a:solidFill>
              </a:defRPr>
            </a:lvl1pPr>
          </a:lstStyle>
          <a:p>
            <a:r>
              <a:rPr lang="en-US"/>
              <a:t>Section Header – 8 </a:t>
            </a:r>
            <a:br>
              <a:rPr lang="en-US"/>
            </a:br>
            <a:r>
              <a:rPr lang="en-US"/>
              <a:t>with Photo</a:t>
            </a:r>
          </a:p>
        </p:txBody>
      </p:sp>
      <p:sp>
        <p:nvSpPr>
          <p:cNvPr id="18" name="Subtitle 2">
            <a:extLst>
              <a:ext uri="{FF2B5EF4-FFF2-40B4-BE49-F238E27FC236}">
                <a16:creationId xmlns:a16="http://schemas.microsoft.com/office/drawing/2014/main" id="{A2044BBD-0109-43FF-A52D-8FA2841A4DF6}"/>
              </a:ext>
            </a:extLst>
          </p:cNvPr>
          <p:cNvSpPr>
            <a:spLocks noGrp="1"/>
          </p:cNvSpPr>
          <p:nvPr>
            <p:ph type="subTitle" idx="10" hasCustomPrompt="1"/>
          </p:nvPr>
        </p:nvSpPr>
        <p:spPr>
          <a:xfrm>
            <a:off x="602966" y="2267712"/>
            <a:ext cx="6408402" cy="700882"/>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Underwater view of a school of fish (sustainability). Replace text with </a:t>
            </a:r>
            <a:br>
              <a:rPr lang="en-US"/>
            </a:br>
            <a:r>
              <a:rPr lang="en-US"/>
              <a:t>optional subhead or delete.</a:t>
            </a:r>
          </a:p>
        </p:txBody>
      </p:sp>
      <p:pic>
        <p:nvPicPr>
          <p:cNvPr id="19" name="VMware logo">
            <a:extLst>
              <a:ext uri="{FF2B5EF4-FFF2-40B4-BE49-F238E27FC236}">
                <a16:creationId xmlns:a16="http://schemas.microsoft.com/office/drawing/2014/main" id="{FD47B7EE-DD22-9340-B49C-8C573A0A80BE}"/>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19085" y="6215185"/>
            <a:ext cx="1535550" cy="556262"/>
          </a:xfrm>
          <a:prstGeom prst="rect">
            <a:avLst/>
          </a:prstGeom>
        </p:spPr>
      </p:pic>
      <p:sp>
        <p:nvSpPr>
          <p:cNvPr id="20" name="Copyright" descr="Confidential copyright VMware, Inc. 2021">
            <a:extLst>
              <a:ext uri="{FF2B5EF4-FFF2-40B4-BE49-F238E27FC236}">
                <a16:creationId xmlns:a16="http://schemas.microsoft.com/office/drawing/2014/main" id="{F031EB30-0DB0-B546-B9CB-ED24C4F57606}"/>
              </a:ext>
            </a:extLst>
          </p:cNvPr>
          <p:cNvSpPr txBox="1"/>
          <p:nvPr userDrawn="1"/>
        </p:nvSpPr>
        <p:spPr bwMode="white">
          <a:xfrm flipH="1">
            <a:off x="1974533" y="6462226"/>
            <a:ext cx="1728888" cy="186690"/>
          </a:xfrm>
          <a:prstGeom prst="rect">
            <a:avLst/>
          </a:prstGeom>
          <a:noFill/>
        </p:spPr>
        <p:txBody>
          <a:bodyPr wrap="none" lIns="0" tIns="0" rIns="0" bIns="0" rtlCol="0" anchor="ctr">
            <a:noAutofit/>
          </a:bodyPr>
          <a:lstStyle/>
          <a:p>
            <a:pPr>
              <a:lnSpc>
                <a:spcPct val="90000"/>
              </a:lnSpc>
            </a:pPr>
            <a:r>
              <a:rPr lang="en-US" sz="800">
                <a:solidFill>
                  <a:schemeClr val="tx2"/>
                </a:solidFill>
                <a:latin typeface="+mj-lt"/>
                <a:ea typeface="Verdana" panose="020B0604030504040204" pitchFamily="34" charset="0"/>
                <a:cs typeface="Verdana" panose="020B0604030504040204" pitchFamily="34" charset="0"/>
              </a:rPr>
              <a:t>Confidential </a:t>
            </a:r>
            <a:r>
              <a:rPr lang="en-US" sz="700">
                <a:solidFill>
                  <a:schemeClr val="tx2"/>
                </a:solidFill>
                <a:latin typeface="+mj-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Arial" panose="020B0604020202020204" pitchFamily="34" charset="0"/>
              </a:rPr>
              <a:t>│</a:t>
            </a:r>
            <a:r>
              <a:rPr lang="en-US" sz="800" kern="1200">
                <a:solidFill>
                  <a:schemeClr val="tx2"/>
                </a:solidFill>
                <a:latin typeface="+mn-lt"/>
                <a:ea typeface="Verdana" panose="020B0604030504040204" pitchFamily="34" charset="0"/>
                <a:cs typeface="Verdana" panose="020B0604030504040204" pitchFamily="34" charset="0"/>
              </a:rPr>
              <a:t> </a:t>
            </a:r>
            <a:r>
              <a:rPr lang="en-US" sz="800">
                <a:solidFill>
                  <a:schemeClr val="tx2"/>
                </a:solidFill>
                <a:latin typeface="+mj-lt"/>
                <a:ea typeface="Verdana" panose="020B0604030504040204" pitchFamily="34" charset="0"/>
                <a:cs typeface="Verdana" panose="020B0604030504040204" pitchFamily="34" charset="0"/>
              </a:rPr>
              <a:t>©2022 VMware, Inc.</a:t>
            </a:r>
          </a:p>
        </p:txBody>
      </p:sp>
      <p:sp>
        <p:nvSpPr>
          <p:cNvPr id="21" name="page number">
            <a:extLst>
              <a:ext uri="{FF2B5EF4-FFF2-40B4-BE49-F238E27FC236}">
                <a16:creationId xmlns:a16="http://schemas.microsoft.com/office/drawing/2014/main" id="{2F8CF847-BD17-F649-B5D3-210F2D8769CD}"/>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753562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image" Target="../media/image1.pn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image" Target="../media/image4.svg"/><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image" Target="../media/image2.svg"/><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image" Target="../media/image3.png"/><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61.xml"/><Relationship Id="rId3" Type="http://schemas.openxmlformats.org/officeDocument/2006/relationships/slideLayout" Target="../slideLayouts/slideLayout56.xml"/><Relationship Id="rId7" Type="http://schemas.openxmlformats.org/officeDocument/2006/relationships/slideLayout" Target="../slideLayouts/slideLayout60.xml"/><Relationship Id="rId12" Type="http://schemas.openxmlformats.org/officeDocument/2006/relationships/theme" Target="../theme/theme2.xml"/><Relationship Id="rId2" Type="http://schemas.openxmlformats.org/officeDocument/2006/relationships/slideLayout" Target="../slideLayouts/slideLayout55.xml"/><Relationship Id="rId1" Type="http://schemas.openxmlformats.org/officeDocument/2006/relationships/slideLayout" Target="../slideLayouts/slideLayout54.xml"/><Relationship Id="rId6" Type="http://schemas.openxmlformats.org/officeDocument/2006/relationships/slideLayout" Target="../slideLayouts/slideLayout59.xml"/><Relationship Id="rId11" Type="http://schemas.openxmlformats.org/officeDocument/2006/relationships/slideLayout" Target="../slideLayouts/slideLayout64.xml"/><Relationship Id="rId5" Type="http://schemas.openxmlformats.org/officeDocument/2006/relationships/slideLayout" Target="../slideLayouts/slideLayout58.xml"/><Relationship Id="rId10" Type="http://schemas.openxmlformats.org/officeDocument/2006/relationships/slideLayout" Target="../slideLayouts/slideLayout63.xml"/><Relationship Id="rId4" Type="http://schemas.openxmlformats.org/officeDocument/2006/relationships/slideLayout" Target="../slideLayouts/slideLayout57.xml"/><Relationship Id="rId9" Type="http://schemas.openxmlformats.org/officeDocument/2006/relationships/slideLayout" Target="../slideLayouts/slideLayout6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79809" y="412751"/>
            <a:ext cx="11001004" cy="381000"/>
          </a:xfrm>
          <a:prstGeom prst="rect">
            <a:avLst/>
          </a:prstGeom>
        </p:spPr>
        <p:txBody>
          <a:bodyPr vert="horz" wrap="none" lIns="0" tIns="0" rIns="0" bIns="0" rtlCol="0" anchor="b">
            <a:noAutofit/>
          </a:bodyPr>
          <a:lstStyle/>
          <a:p>
            <a:r>
              <a:rPr lang="en-US"/>
              <a:t>Click to edit Master title style</a:t>
            </a:r>
          </a:p>
        </p:txBody>
      </p:sp>
      <p:sp>
        <p:nvSpPr>
          <p:cNvPr id="3" name="Text Placeholder 2"/>
          <p:cNvSpPr>
            <a:spLocks noGrp="1"/>
          </p:cNvSpPr>
          <p:nvPr>
            <p:ph type="body" idx="1"/>
          </p:nvPr>
        </p:nvSpPr>
        <p:spPr>
          <a:xfrm>
            <a:off x="609441" y="1600203"/>
            <a:ext cx="10969943" cy="4580461"/>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Nineth level</a:t>
            </a:r>
          </a:p>
        </p:txBody>
      </p:sp>
      <p:pic>
        <p:nvPicPr>
          <p:cNvPr id="6" name="Graphic 5">
            <a:extLst>
              <a:ext uri="{FF2B5EF4-FFF2-40B4-BE49-F238E27FC236}">
                <a16:creationId xmlns:a16="http://schemas.microsoft.com/office/drawing/2014/main" id="{68450DCA-9700-4C93-9CAA-A9FF31B0A6A3}"/>
              </a:ext>
              <a:ext uri="{C183D7F6-B498-43B3-948B-1728B52AA6E4}">
                <adec:decorative xmlns:adec="http://schemas.microsoft.com/office/drawing/2017/decorative" val="1"/>
              </a:ext>
            </a:extLst>
          </p:cNvPr>
          <p:cNvPicPr>
            <a:picLocks noChangeAspect="1"/>
          </p:cNvPicPr>
          <p:nvPr userDrawn="1"/>
        </p:nvPicPr>
        <p:blipFill>
          <a:blip r:embed="rId55">
            <a:extLst>
              <a:ext uri="{96DAC541-7B7A-43D3-8B79-37D633B846F1}">
                <asvg:svgBlip xmlns:asvg="http://schemas.microsoft.com/office/drawing/2016/SVG/main" r:embed="rId56"/>
              </a:ext>
            </a:extLst>
          </a:blip>
          <a:stretch>
            <a:fillRect/>
          </a:stretch>
        </p:blipFill>
        <p:spPr>
          <a:xfrm>
            <a:off x="-1" y="6766560"/>
            <a:ext cx="12188825" cy="95225"/>
          </a:xfrm>
          <a:prstGeom prst="rect">
            <a:avLst/>
          </a:prstGeom>
        </p:spPr>
      </p:pic>
      <p:sp>
        <p:nvSpPr>
          <p:cNvPr id="4" name="Footer Placeholder 3">
            <a:extLst>
              <a:ext uri="{FF2B5EF4-FFF2-40B4-BE49-F238E27FC236}">
                <a16:creationId xmlns:a16="http://schemas.microsoft.com/office/drawing/2014/main" id="{AA6C16E6-5A1F-46F7-8642-A7F025A5BDCF}"/>
              </a:ext>
            </a:extLst>
          </p:cNvPr>
          <p:cNvSpPr>
            <a:spLocks noGrp="1"/>
          </p:cNvSpPr>
          <p:nvPr>
            <p:ph type="ftr" sz="quarter" idx="3"/>
          </p:nvPr>
        </p:nvSpPr>
        <p:spPr>
          <a:xfrm>
            <a:off x="4037013" y="735203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5" name="Slide Number Placeholder 4">
            <a:extLst>
              <a:ext uri="{FF2B5EF4-FFF2-40B4-BE49-F238E27FC236}">
                <a16:creationId xmlns:a16="http://schemas.microsoft.com/office/drawing/2014/main" id="{3E586C86-F823-4766-9B10-773EDC51CC66}"/>
              </a:ext>
            </a:extLst>
          </p:cNvPr>
          <p:cNvSpPr>
            <a:spLocks noGrp="1"/>
          </p:cNvSpPr>
          <p:nvPr>
            <p:ph type="sldNum" sz="quarter" idx="4"/>
          </p:nvPr>
        </p:nvSpPr>
        <p:spPr>
          <a:xfrm>
            <a:off x="8609013" y="7352030"/>
            <a:ext cx="2741612"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D295A3-96FB-4E80-91AF-4225D266C57B}" type="slidenum">
              <a:rPr lang="en-US" smtClean="0"/>
              <a:t>‹#›</a:t>
            </a:fld>
            <a:endParaRPr lang="en-US"/>
          </a:p>
        </p:txBody>
      </p:sp>
      <p:pic>
        <p:nvPicPr>
          <p:cNvPr id="11" name="VMware logo">
            <a:extLst>
              <a:ext uri="{FF2B5EF4-FFF2-40B4-BE49-F238E27FC236}">
                <a16:creationId xmlns:a16="http://schemas.microsoft.com/office/drawing/2014/main" id="{F9E263C4-2F2C-3E4F-95B0-EF2A3BBF07D4}"/>
              </a:ext>
            </a:extLst>
          </p:cNvPr>
          <p:cNvPicPr>
            <a:picLocks noChangeAspect="1"/>
          </p:cNvPicPr>
          <p:nvPr userDrawn="1"/>
        </p:nvPicPr>
        <p:blipFill>
          <a:blip r:embed="rId57">
            <a:extLst>
              <a:ext uri="{96DAC541-7B7A-43D3-8B79-37D633B846F1}">
                <asvg:svgBlip xmlns:asvg="http://schemas.microsoft.com/office/drawing/2016/SVG/main" r:embed="rId58"/>
              </a:ext>
            </a:extLst>
          </a:blip>
          <a:stretch>
            <a:fillRect/>
          </a:stretch>
        </p:blipFill>
        <p:spPr>
          <a:xfrm>
            <a:off x="419085" y="6215185"/>
            <a:ext cx="1535550" cy="556262"/>
          </a:xfrm>
          <a:prstGeom prst="rect">
            <a:avLst/>
          </a:prstGeom>
        </p:spPr>
      </p:pic>
    </p:spTree>
    <p:extLst>
      <p:ext uri="{BB962C8B-B14F-4D97-AF65-F5344CB8AC3E}">
        <p14:creationId xmlns:p14="http://schemas.microsoft.com/office/powerpoint/2010/main" val="928140892"/>
      </p:ext>
    </p:extLst>
  </p:cSld>
  <p:clrMap bg1="lt1" tx1="dk1" bg2="lt2" tx2="dk2" accent1="accent1" accent2="accent2" accent3="accent3" accent4="accent4" accent5="accent5" accent6="accent6" hlink="hlink" folHlink="folHlink"/>
  <p:sldLayoutIdLst>
    <p:sldLayoutId id="2147483938" r:id="rId1"/>
    <p:sldLayoutId id="2147483939" r:id="rId2"/>
    <p:sldLayoutId id="2147483940" r:id="rId3"/>
    <p:sldLayoutId id="2147483941" r:id="rId4"/>
    <p:sldLayoutId id="2147483942" r:id="rId5"/>
    <p:sldLayoutId id="2147483943" r:id="rId6"/>
    <p:sldLayoutId id="2147483944" r:id="rId7"/>
    <p:sldLayoutId id="2147484001" r:id="rId8"/>
    <p:sldLayoutId id="2147484003" r:id="rId9"/>
    <p:sldLayoutId id="2147484019" r:id="rId10"/>
    <p:sldLayoutId id="2147484020" r:id="rId11"/>
    <p:sldLayoutId id="2147484021" r:id="rId12"/>
    <p:sldLayoutId id="2147484022" r:id="rId13"/>
    <p:sldLayoutId id="2147484023" r:id="rId14"/>
    <p:sldLayoutId id="2147483949" r:id="rId15"/>
    <p:sldLayoutId id="2147484004" r:id="rId16"/>
    <p:sldLayoutId id="2147484005" r:id="rId17"/>
    <p:sldLayoutId id="2147484006" r:id="rId18"/>
    <p:sldLayoutId id="2147483956" r:id="rId19"/>
    <p:sldLayoutId id="2147483957" r:id="rId20"/>
    <p:sldLayoutId id="2147483958" r:id="rId21"/>
    <p:sldLayoutId id="2147483959" r:id="rId22"/>
    <p:sldLayoutId id="2147484026" r:id="rId23"/>
    <p:sldLayoutId id="2147483960" r:id="rId24"/>
    <p:sldLayoutId id="2147483963" r:id="rId25"/>
    <p:sldLayoutId id="2147483961" r:id="rId26"/>
    <p:sldLayoutId id="2147483962" r:id="rId27"/>
    <p:sldLayoutId id="2147483964" r:id="rId28"/>
    <p:sldLayoutId id="2147483965" r:id="rId29"/>
    <p:sldLayoutId id="2147483966" r:id="rId30"/>
    <p:sldLayoutId id="2147484010" r:id="rId31"/>
    <p:sldLayoutId id="2147484011" r:id="rId32"/>
    <p:sldLayoutId id="2147484012" r:id="rId33"/>
    <p:sldLayoutId id="2147484013" r:id="rId34"/>
    <p:sldLayoutId id="2147484014" r:id="rId35"/>
    <p:sldLayoutId id="2147484018" r:id="rId36"/>
    <p:sldLayoutId id="2147484016" r:id="rId37"/>
    <p:sldLayoutId id="2147483971" r:id="rId38"/>
    <p:sldLayoutId id="2147483972" r:id="rId39"/>
    <p:sldLayoutId id="2147483973" r:id="rId40"/>
    <p:sldLayoutId id="2147483974" r:id="rId41"/>
    <p:sldLayoutId id="2147483975" r:id="rId42"/>
    <p:sldLayoutId id="2147483976" r:id="rId43"/>
    <p:sldLayoutId id="2147483977" r:id="rId44"/>
    <p:sldLayoutId id="2147483978" r:id="rId45"/>
    <p:sldLayoutId id="2147483979" r:id="rId46"/>
    <p:sldLayoutId id="2147483980" r:id="rId47"/>
    <p:sldLayoutId id="2147483981" r:id="rId48"/>
    <p:sldLayoutId id="2147483982" r:id="rId49"/>
    <p:sldLayoutId id="2147483983" r:id="rId50"/>
    <p:sldLayoutId id="2147483984" r:id="rId51"/>
    <p:sldLayoutId id="2147483985" r:id="rId52"/>
    <p:sldLayoutId id="2147484040" r:id="rId5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2800" b="0"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sz="2000" kern="1200">
          <a:solidFill>
            <a:schemeClr val="tx2"/>
          </a:solidFill>
          <a:latin typeface="+mn-lt"/>
          <a:ea typeface="+mn-ea"/>
          <a:cs typeface="+mn-cs"/>
        </a:defRPr>
      </a:lvl1pPr>
      <a:lvl2pPr marL="457200" indent="-184150" algn="l" defTabSz="914400" rtl="0" eaLnBrk="1" latinLnBrk="0" hangingPunct="1">
        <a:lnSpc>
          <a:spcPct val="100000"/>
        </a:lnSpc>
        <a:spcBef>
          <a:spcPts val="1200"/>
        </a:spcBef>
        <a:buClr>
          <a:schemeClr val="tx2"/>
        </a:buClr>
        <a:buSzPct val="90000"/>
        <a:buFont typeface="Arial" panose="020B0604020202020204" pitchFamily="34" charset="0"/>
        <a:buChar char="•"/>
        <a:defRPr sz="1800" kern="1200">
          <a:solidFill>
            <a:schemeClr val="tx2"/>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tx2"/>
        </a:buClr>
        <a:buSzPct val="90000"/>
        <a:buFont typeface="Camphor Std" panose="020B0504030404020204" pitchFamily="34" charset="0"/>
        <a:buChar char="–"/>
        <a:defRPr sz="1600" kern="1200">
          <a:solidFill>
            <a:schemeClr val="tx2"/>
          </a:solidFill>
          <a:latin typeface="+mn-lt"/>
          <a:ea typeface="+mn-ea"/>
          <a:cs typeface="+mn-cs"/>
        </a:defRPr>
      </a:lvl3pPr>
      <a:lvl4pPr marL="969963" indent="-166688" algn="l" defTabSz="914400" rtl="0" eaLnBrk="1" latinLnBrk="0" hangingPunct="1">
        <a:lnSpc>
          <a:spcPct val="100000"/>
        </a:lnSpc>
        <a:spcBef>
          <a:spcPts val="1200"/>
        </a:spcBef>
        <a:buClr>
          <a:schemeClr val="tx2"/>
        </a:buClr>
        <a:buSzPct val="90000"/>
        <a:buFont typeface="Arial" panose="020B0604020202020204" pitchFamily="34" charset="0"/>
        <a:buChar char="•"/>
        <a:defRPr sz="1400" kern="1200">
          <a:solidFill>
            <a:schemeClr val="tx2"/>
          </a:solidFill>
          <a:latin typeface="+mn-lt"/>
          <a:ea typeface="+mn-ea"/>
          <a:cs typeface="+mn-cs"/>
        </a:defRPr>
      </a:lvl4pPr>
      <a:lvl5pPr marL="1143000" indent="-138113" algn="l" defTabSz="914400" rtl="0" eaLnBrk="1" latinLnBrk="0" hangingPunct="1">
        <a:lnSpc>
          <a:spcPct val="100000"/>
        </a:lnSpc>
        <a:spcBef>
          <a:spcPts val="1200"/>
        </a:spcBef>
        <a:buClr>
          <a:schemeClr val="tx2"/>
        </a:buClr>
        <a:buSzPct val="90000"/>
        <a:buFont typeface="Camphor Std" panose="020B0504030404020204" pitchFamily="34" charset="0"/>
        <a:buChar char="–"/>
        <a:tabLst/>
        <a:defRPr sz="1400" kern="1200">
          <a:solidFill>
            <a:schemeClr val="tx2"/>
          </a:solidFill>
          <a:latin typeface="+mn-lt"/>
          <a:ea typeface="+mn-ea"/>
          <a:cs typeface="+mn-cs"/>
        </a:defRPr>
      </a:lvl5pPr>
      <a:lvl6pPr marL="1270000" indent="-117475" algn="l" defTabSz="914400" rtl="0" eaLnBrk="1" latinLnBrk="0" hangingPunct="1">
        <a:lnSpc>
          <a:spcPct val="10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6pPr>
      <a:lvl7pPr marL="1438275" indent="-117475"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7pPr>
      <a:lvl8pPr marL="1554163" indent="-115888" algn="l" defTabSz="914400" rtl="0" eaLnBrk="1" latinLnBrk="0" hangingPunct="1">
        <a:lnSpc>
          <a:spcPct val="9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15888"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39">
          <p15:clr>
            <a:srgbClr val="F26B43"/>
          </p15:clr>
        </p15:guide>
        <p15:guide id="3" orient="horz" pos="1872">
          <p15:clr>
            <a:srgbClr val="F26B43"/>
          </p15:clr>
        </p15:guide>
        <p15:guide id="4" orient="horz" pos="1584">
          <p15:clr>
            <a:srgbClr val="F26B43"/>
          </p15:clr>
        </p15:guide>
        <p15:guide id="5" orient="horz" pos="1296">
          <p15:clr>
            <a:srgbClr val="F26B43"/>
          </p15:clr>
        </p15:guide>
        <p15:guide id="6" orient="horz" pos="1008">
          <p15:clr>
            <a:srgbClr val="F26B43"/>
          </p15:clr>
        </p15:guide>
        <p15:guide id="7" orient="horz" pos="720">
          <p15:clr>
            <a:srgbClr val="F26B43"/>
          </p15:clr>
        </p15:guide>
        <p15:guide id="8" orient="horz" pos="576">
          <p15:clr>
            <a:srgbClr val="F26B43"/>
          </p15:clr>
        </p15:guide>
        <p15:guide id="9" orient="horz" pos="288">
          <p15:clr>
            <a:srgbClr val="F26B43"/>
          </p15:clr>
        </p15:guide>
        <p15:guide id="10" orient="horz">
          <p15:clr>
            <a:srgbClr val="F26B43"/>
          </p15:clr>
        </p15:guide>
        <p15:guide id="11" orient="horz" pos="2448">
          <p15:clr>
            <a:srgbClr val="F26B43"/>
          </p15:clr>
        </p15:guide>
        <p15:guide id="12" orient="horz" pos="2736">
          <p15:clr>
            <a:srgbClr val="F26B43"/>
          </p15:clr>
        </p15:guide>
        <p15:guide id="13" orient="horz" pos="3024">
          <p15:clr>
            <a:srgbClr val="F26B43"/>
          </p15:clr>
        </p15:guide>
        <p15:guide id="14" orient="horz" pos="3312">
          <p15:clr>
            <a:srgbClr val="F26B43"/>
          </p15:clr>
        </p15:guide>
        <p15:guide id="15" orient="horz" pos="3600">
          <p15:clr>
            <a:srgbClr val="F26B43"/>
          </p15:clr>
        </p15:guide>
        <p15:guide id="16" orient="horz" pos="3888">
          <p15:clr>
            <a:srgbClr val="F26B43"/>
          </p15:clr>
        </p15:guide>
        <p15:guide id="17" orient="horz" pos="4032">
          <p15:clr>
            <a:srgbClr val="F26B43"/>
          </p15:clr>
        </p15:guide>
        <p15:guide id="18" pos="3551">
          <p15:clr>
            <a:srgbClr val="F26B43"/>
          </p15:clr>
        </p15:guide>
        <p15:guide id="19" pos="3263">
          <p15:clr>
            <a:srgbClr val="F26B43"/>
          </p15:clr>
        </p15:guide>
        <p15:guide id="20" pos="2975">
          <p15:clr>
            <a:srgbClr val="F26B43"/>
          </p15:clr>
        </p15:guide>
        <p15:guide id="21" pos="2687">
          <p15:clr>
            <a:srgbClr val="F26B43"/>
          </p15:clr>
        </p15:guide>
        <p15:guide id="22" pos="2399">
          <p15:clr>
            <a:srgbClr val="F26B43"/>
          </p15:clr>
        </p15:guide>
        <p15:guide id="23" pos="2111">
          <p15:clr>
            <a:srgbClr val="F26B43"/>
          </p15:clr>
        </p15:guide>
        <p15:guide id="24" pos="1823">
          <p15:clr>
            <a:srgbClr val="F26B43"/>
          </p15:clr>
        </p15:guide>
        <p15:guide id="25" pos="1535">
          <p15:clr>
            <a:srgbClr val="F26B43"/>
          </p15:clr>
        </p15:guide>
        <p15:guide id="26" pos="1247">
          <p15:clr>
            <a:srgbClr val="F26B43"/>
          </p15:clr>
        </p15:guide>
        <p15:guide id="27" pos="959">
          <p15:clr>
            <a:srgbClr val="F26B43"/>
          </p15:clr>
        </p15:guide>
        <p15:guide id="28" pos="671">
          <p15:clr>
            <a:srgbClr val="F26B43"/>
          </p15:clr>
        </p15:guide>
        <p15:guide id="29" pos="383">
          <p15:clr>
            <a:srgbClr val="F26B43"/>
          </p15:clr>
        </p15:guide>
        <p15:guide id="30" pos="4127">
          <p15:clr>
            <a:srgbClr val="F26B43"/>
          </p15:clr>
        </p15:guide>
        <p15:guide id="31" pos="4415">
          <p15:clr>
            <a:srgbClr val="F26B43"/>
          </p15:clr>
        </p15:guide>
        <p15:guide id="32" pos="4703">
          <p15:clr>
            <a:srgbClr val="F26B43"/>
          </p15:clr>
        </p15:guide>
        <p15:guide id="33" pos="4991">
          <p15:clr>
            <a:srgbClr val="F26B43"/>
          </p15:clr>
        </p15:guide>
        <p15:guide id="34" pos="5279">
          <p15:clr>
            <a:srgbClr val="F26B43"/>
          </p15:clr>
        </p15:guide>
        <p15:guide id="35" pos="5567">
          <p15:clr>
            <a:srgbClr val="F26B43"/>
          </p15:clr>
        </p15:guide>
        <p15:guide id="36" pos="5855">
          <p15:clr>
            <a:srgbClr val="F26B43"/>
          </p15:clr>
        </p15:guide>
        <p15:guide id="37" pos="6143">
          <p15:clr>
            <a:srgbClr val="F26B43"/>
          </p15:clr>
        </p15:guide>
        <p15:guide id="38" pos="6431">
          <p15:clr>
            <a:srgbClr val="F26B43"/>
          </p15:clr>
        </p15:guide>
        <p15:guide id="39" pos="6719">
          <p15:clr>
            <a:srgbClr val="F26B43"/>
          </p15:clr>
        </p15:guide>
        <p15:guide id="40" pos="7007">
          <p15:clr>
            <a:srgbClr val="F26B43"/>
          </p15:clr>
        </p15:guide>
        <p15:guide id="41" pos="7295">
          <p15:clr>
            <a:srgbClr val="F26B43"/>
          </p15:clr>
        </p15:guide>
        <p15:guide id="42" pos="7678">
          <p15:clr>
            <a:srgbClr val="F26B43"/>
          </p15:clr>
        </p15:guide>
        <p15:guide id="43" orient="horz" pos="4320">
          <p15:clr>
            <a:srgbClr val="F26B43"/>
          </p15:clr>
        </p15:guide>
        <p15:guide id="44">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7D63AE9-E2AE-0E79-42BE-81384C89CFC8}"/>
              </a:ext>
            </a:extLst>
          </p:cNvPr>
          <p:cNvSpPr>
            <a:spLocks noGrp="1"/>
          </p:cNvSpPr>
          <p:nvPr>
            <p:ph type="title"/>
          </p:nvPr>
        </p:nvSpPr>
        <p:spPr>
          <a:xfrm>
            <a:off x="838200" y="365125"/>
            <a:ext cx="10512425"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EDB9A64-EEBA-6050-FC22-58D3AE1DCC29}"/>
              </a:ext>
            </a:extLst>
          </p:cNvPr>
          <p:cNvSpPr>
            <a:spLocks noGrp="1"/>
          </p:cNvSpPr>
          <p:nvPr>
            <p:ph type="body" idx="1"/>
          </p:nvPr>
        </p:nvSpPr>
        <p:spPr>
          <a:xfrm>
            <a:off x="838200" y="1825625"/>
            <a:ext cx="10512425"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B2F0F57-7C44-018B-10F4-25655D2D25D4}"/>
              </a:ext>
            </a:extLst>
          </p:cNvPr>
          <p:cNvSpPr>
            <a:spLocks noGrp="1"/>
          </p:cNvSpPr>
          <p:nvPr>
            <p:ph type="dt" sz="half" idx="2"/>
          </p:nvPr>
        </p:nvSpPr>
        <p:spPr>
          <a:xfrm>
            <a:off x="838200" y="6356350"/>
            <a:ext cx="274161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325F07-72CA-0F45-B61B-2C4445DB5D5C}" type="datetimeFigureOut">
              <a:rPr lang="en-US" smtClean="0"/>
              <a:t>4/17/23</a:t>
            </a:fld>
            <a:endParaRPr lang="en-US"/>
          </a:p>
        </p:txBody>
      </p:sp>
      <p:sp>
        <p:nvSpPr>
          <p:cNvPr id="5" name="Footer Placeholder 4">
            <a:extLst>
              <a:ext uri="{FF2B5EF4-FFF2-40B4-BE49-F238E27FC236}">
                <a16:creationId xmlns:a16="http://schemas.microsoft.com/office/drawing/2014/main" id="{E88A791D-D9D1-6CD2-DA27-7D3984048895}"/>
              </a:ext>
            </a:extLst>
          </p:cNvPr>
          <p:cNvSpPr>
            <a:spLocks noGrp="1"/>
          </p:cNvSpPr>
          <p:nvPr>
            <p:ph type="ftr" sz="quarter" idx="3"/>
          </p:nvPr>
        </p:nvSpPr>
        <p:spPr>
          <a:xfrm>
            <a:off x="4037013"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5645C72-A82C-2AB2-55F5-A96CF0208B7B}"/>
              </a:ext>
            </a:extLst>
          </p:cNvPr>
          <p:cNvSpPr>
            <a:spLocks noGrp="1"/>
          </p:cNvSpPr>
          <p:nvPr>
            <p:ph type="sldNum" sz="quarter" idx="4"/>
          </p:nvPr>
        </p:nvSpPr>
        <p:spPr>
          <a:xfrm>
            <a:off x="8609013" y="6356350"/>
            <a:ext cx="2741612"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D49EC4-901C-CB4A-88F4-54AE1E92E240}" type="slidenum">
              <a:rPr lang="en-US" smtClean="0"/>
              <a:t>‹#›</a:t>
            </a:fld>
            <a:endParaRPr lang="en-US"/>
          </a:p>
        </p:txBody>
      </p:sp>
    </p:spTree>
    <p:extLst>
      <p:ext uri="{BB962C8B-B14F-4D97-AF65-F5344CB8AC3E}">
        <p14:creationId xmlns:p14="http://schemas.microsoft.com/office/powerpoint/2010/main" val="4075345851"/>
      </p:ext>
    </p:extLst>
  </p:cSld>
  <p:clrMap bg1="lt1" tx1="dk1" bg2="lt2" tx2="dk2" accent1="accent1" accent2="accent2" accent3="accent3" accent4="accent4" accent5="accent5" accent6="accent6" hlink="hlink" folHlink="folHlink"/>
  <p:sldLayoutIdLst>
    <p:sldLayoutId id="2147484029" r:id="rId1"/>
    <p:sldLayoutId id="2147484030" r:id="rId2"/>
    <p:sldLayoutId id="2147484031" r:id="rId3"/>
    <p:sldLayoutId id="2147484032" r:id="rId4"/>
    <p:sldLayoutId id="2147484033" r:id="rId5"/>
    <p:sldLayoutId id="2147484034" r:id="rId6"/>
    <p:sldLayoutId id="2147484035" r:id="rId7"/>
    <p:sldLayoutId id="2147484036" r:id="rId8"/>
    <p:sldLayoutId id="2147484037" r:id="rId9"/>
    <p:sldLayoutId id="2147484038" r:id="rId10"/>
    <p:sldLayoutId id="214748403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7.png"/><Relationship Id="rId1" Type="http://schemas.openxmlformats.org/officeDocument/2006/relationships/slideLayout" Target="../slideLayouts/slideLayout19.xml"/><Relationship Id="rId5" Type="http://schemas.microsoft.com/office/2007/relationships/hdphoto" Target="../media/hdphoto2.wdp"/><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7.png"/><Relationship Id="rId1" Type="http://schemas.openxmlformats.org/officeDocument/2006/relationships/slideLayout" Target="../slideLayouts/slideLayout19.xml"/><Relationship Id="rId5" Type="http://schemas.microsoft.com/office/2007/relationships/hdphoto" Target="../media/hdphoto2.wdp"/><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3.xml"/><Relationship Id="rId1" Type="http://schemas.openxmlformats.org/officeDocument/2006/relationships/slideLayout" Target="../slideLayouts/slideLayout19.xml"/><Relationship Id="rId6" Type="http://schemas.openxmlformats.org/officeDocument/2006/relationships/image" Target="../media/image22.emf"/><Relationship Id="rId5" Type="http://schemas.openxmlformats.org/officeDocument/2006/relationships/image" Target="../media/image21.png"/><Relationship Id="rId4" Type="http://schemas.openxmlformats.org/officeDocument/2006/relationships/image" Target="../media/image20.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3.xml"/></Relationships>
</file>

<file path=ppt/slides/_rels/slide27.xml.rels><?xml version="1.0" encoding="UTF-8" standalone="yes"?>
<Relationships xmlns="http://schemas.openxmlformats.org/package/2006/relationships"><Relationship Id="rId8" Type="http://schemas.openxmlformats.org/officeDocument/2006/relationships/image" Target="../media/image25.svg"/><Relationship Id="rId3" Type="http://schemas.openxmlformats.org/officeDocument/2006/relationships/image" Target="../media/image17.png"/><Relationship Id="rId7"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21.xml"/><Relationship Id="rId6" Type="http://schemas.microsoft.com/office/2007/relationships/hdphoto" Target="../media/hdphoto2.wdp"/><Relationship Id="rId5" Type="http://schemas.openxmlformats.org/officeDocument/2006/relationships/image" Target="../media/image18.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3.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0.xml"/><Relationship Id="rId6" Type="http://schemas.microsoft.com/office/2007/relationships/hdphoto" Target="../media/hdphoto2.wdp"/><Relationship Id="rId5" Type="http://schemas.openxmlformats.org/officeDocument/2006/relationships/image" Target="../media/image18.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7.png"/><Relationship Id="rId1" Type="http://schemas.openxmlformats.org/officeDocument/2006/relationships/slideLayout" Target="../slideLayouts/slideLayout19.xml"/><Relationship Id="rId5" Type="http://schemas.microsoft.com/office/2007/relationships/hdphoto" Target="../media/hdphoto2.wdp"/><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41ECF-8487-198E-334E-ACDAD9E724E3}"/>
              </a:ext>
            </a:extLst>
          </p:cNvPr>
          <p:cNvSpPr>
            <a:spLocks noGrp="1"/>
          </p:cNvSpPr>
          <p:nvPr>
            <p:ph type="title"/>
          </p:nvPr>
        </p:nvSpPr>
        <p:spPr>
          <a:xfrm>
            <a:off x="309234" y="659566"/>
            <a:ext cx="11250138" cy="3686447"/>
          </a:xfrm>
        </p:spPr>
        <p:txBody>
          <a:bodyPr/>
          <a:lstStyle/>
          <a:p>
            <a:pPr algn="ctr"/>
            <a:r>
              <a:rPr lang="en-US"/>
              <a:t>VMware Certifier Framework for Confidential Computing</a:t>
            </a:r>
            <a:br>
              <a:rPr lang="en-US"/>
            </a:br>
            <a:br>
              <a:rPr lang="en-US"/>
            </a:br>
            <a:r>
              <a:rPr lang="en-US" sz="3200"/>
              <a:t>Anchoring End-to-end Trust and Security and Beyond</a:t>
            </a:r>
            <a:br>
              <a:rPr lang="en-US"/>
            </a:br>
            <a:r>
              <a:rPr lang="en-US"/>
              <a:t> </a:t>
            </a:r>
          </a:p>
        </p:txBody>
      </p:sp>
      <p:sp>
        <p:nvSpPr>
          <p:cNvPr id="4" name="Text Placeholder 3">
            <a:extLst>
              <a:ext uri="{FF2B5EF4-FFF2-40B4-BE49-F238E27FC236}">
                <a16:creationId xmlns:a16="http://schemas.microsoft.com/office/drawing/2014/main" id="{54EC627E-7BC4-2CFD-A845-5DC27143E05A}"/>
              </a:ext>
            </a:extLst>
          </p:cNvPr>
          <p:cNvSpPr>
            <a:spLocks noGrp="1"/>
          </p:cNvSpPr>
          <p:nvPr>
            <p:ph type="body" sz="quarter" idx="11"/>
          </p:nvPr>
        </p:nvSpPr>
        <p:spPr>
          <a:xfrm>
            <a:off x="7363649" y="4737425"/>
            <a:ext cx="3657600" cy="381327"/>
          </a:xfrm>
        </p:spPr>
        <p:txBody>
          <a:bodyPr/>
          <a:lstStyle/>
          <a:p>
            <a:r>
              <a:rPr lang="en-US" sz="2800"/>
              <a:t>John Manferdelli</a:t>
            </a:r>
          </a:p>
        </p:txBody>
      </p:sp>
      <p:sp>
        <p:nvSpPr>
          <p:cNvPr id="7" name="Text Placeholder 5">
            <a:extLst>
              <a:ext uri="{FF2B5EF4-FFF2-40B4-BE49-F238E27FC236}">
                <a16:creationId xmlns:a16="http://schemas.microsoft.com/office/drawing/2014/main" id="{626B9714-C9A9-8F95-F030-838DD917EA62}"/>
              </a:ext>
            </a:extLst>
          </p:cNvPr>
          <p:cNvSpPr txBox="1">
            <a:spLocks/>
          </p:cNvSpPr>
          <p:nvPr/>
        </p:nvSpPr>
        <p:spPr>
          <a:xfrm>
            <a:off x="7363649" y="5358592"/>
            <a:ext cx="4538541" cy="610014"/>
          </a:xfrm>
          <a:prstGeom prst="rect">
            <a:avLst/>
          </a:prstGeom>
        </p:spPr>
        <p:txBody>
          <a:bodyPr vert="horz" wrap="square" lIns="0" tIns="0" rIns="0" bIns="0" rtlCol="0">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None/>
              <a:defRPr sz="1400" kern="1200">
                <a:solidFill>
                  <a:schemeClr val="tx2"/>
                </a:solidFill>
                <a:latin typeface="+mn-lt"/>
                <a:ea typeface="+mn-ea"/>
                <a:cs typeface="+mn-cs"/>
              </a:defRPr>
            </a:lvl1pPr>
            <a:lvl2pPr marL="457200" indent="-184150" algn="l" defTabSz="914400" rtl="0" eaLnBrk="1" latinLnBrk="0" hangingPunct="1">
              <a:lnSpc>
                <a:spcPct val="100000"/>
              </a:lnSpc>
              <a:spcBef>
                <a:spcPts val="1200"/>
              </a:spcBef>
              <a:buClr>
                <a:schemeClr val="tx2"/>
              </a:buClr>
              <a:buSzPct val="90000"/>
              <a:buFont typeface="Arial" panose="020B0604020202020204" pitchFamily="34" charset="0"/>
              <a:buChar char="•"/>
              <a:defRPr sz="1800" kern="1200">
                <a:solidFill>
                  <a:schemeClr val="tx2"/>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tx2"/>
              </a:buClr>
              <a:buSzPct val="90000"/>
              <a:buFont typeface="Camphor Std" panose="020B0504030404020204" pitchFamily="34" charset="0"/>
              <a:buChar char="–"/>
              <a:defRPr sz="1600" kern="1200">
                <a:solidFill>
                  <a:schemeClr val="tx2"/>
                </a:solidFill>
                <a:latin typeface="+mn-lt"/>
                <a:ea typeface="+mn-ea"/>
                <a:cs typeface="+mn-cs"/>
              </a:defRPr>
            </a:lvl3pPr>
            <a:lvl4pPr marL="969963" indent="-166688" algn="l" defTabSz="914400" rtl="0" eaLnBrk="1" latinLnBrk="0" hangingPunct="1">
              <a:lnSpc>
                <a:spcPct val="100000"/>
              </a:lnSpc>
              <a:spcBef>
                <a:spcPts val="1200"/>
              </a:spcBef>
              <a:buClr>
                <a:schemeClr val="tx2"/>
              </a:buClr>
              <a:buSzPct val="90000"/>
              <a:buFont typeface="Arial" panose="020B0604020202020204" pitchFamily="34" charset="0"/>
              <a:buChar char="•"/>
              <a:defRPr sz="1400" kern="1200">
                <a:solidFill>
                  <a:schemeClr val="tx2"/>
                </a:solidFill>
                <a:latin typeface="+mn-lt"/>
                <a:ea typeface="+mn-ea"/>
                <a:cs typeface="+mn-cs"/>
              </a:defRPr>
            </a:lvl4pPr>
            <a:lvl5pPr marL="1143000" indent="-138113" algn="l" defTabSz="914400" rtl="0" eaLnBrk="1" latinLnBrk="0" hangingPunct="1">
              <a:lnSpc>
                <a:spcPct val="100000"/>
              </a:lnSpc>
              <a:spcBef>
                <a:spcPts val="1200"/>
              </a:spcBef>
              <a:buClr>
                <a:schemeClr val="tx2"/>
              </a:buClr>
              <a:buSzPct val="90000"/>
              <a:buFont typeface="Camphor Std" panose="020B0504030404020204" pitchFamily="34" charset="0"/>
              <a:buChar char="–"/>
              <a:tabLst/>
              <a:defRPr sz="1400" kern="1200">
                <a:solidFill>
                  <a:schemeClr val="tx2"/>
                </a:solidFill>
                <a:latin typeface="+mn-lt"/>
                <a:ea typeface="+mn-ea"/>
                <a:cs typeface="+mn-cs"/>
              </a:defRPr>
            </a:lvl5pPr>
            <a:lvl6pPr marL="1270000" indent="-117475" algn="l" defTabSz="914400" rtl="0" eaLnBrk="1" latinLnBrk="0" hangingPunct="1">
              <a:lnSpc>
                <a:spcPct val="10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6pPr>
            <a:lvl7pPr marL="1438275" indent="-117475"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7pPr>
            <a:lvl8pPr marL="1554163" indent="-115888" algn="l" defTabSz="914400" rtl="0" eaLnBrk="1" latinLnBrk="0" hangingPunct="1">
              <a:lnSpc>
                <a:spcPct val="9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15888"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9pPr>
          </a:lstStyle>
          <a:p>
            <a:r>
              <a:rPr lang="en-US" sz="2400" err="1"/>
              <a:t>jmanferdelli@vmware.com</a:t>
            </a:r>
            <a:endParaRPr lang="en-US" sz="2400"/>
          </a:p>
          <a:p>
            <a:endParaRPr lang="en-US"/>
          </a:p>
          <a:p>
            <a:endParaRPr lang="en-US"/>
          </a:p>
        </p:txBody>
      </p:sp>
    </p:spTree>
    <p:extLst>
      <p:ext uri="{BB962C8B-B14F-4D97-AF65-F5344CB8AC3E}">
        <p14:creationId xmlns:p14="http://schemas.microsoft.com/office/powerpoint/2010/main" val="1301445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E2652-1BD9-5545-A120-48F537B731DD}"/>
              </a:ext>
            </a:extLst>
          </p:cNvPr>
          <p:cNvSpPr>
            <a:spLocks noGrp="1"/>
          </p:cNvSpPr>
          <p:nvPr>
            <p:ph type="title"/>
          </p:nvPr>
        </p:nvSpPr>
        <p:spPr>
          <a:xfrm>
            <a:off x="579809" y="219230"/>
            <a:ext cx="11001004" cy="574521"/>
          </a:xfrm>
        </p:spPr>
        <p:txBody>
          <a:bodyPr/>
          <a:lstStyle/>
          <a:p>
            <a:r>
              <a:rPr lang="en-US" sz="3600"/>
              <a:t>Certifier Library</a:t>
            </a:r>
          </a:p>
        </p:txBody>
      </p:sp>
      <p:sp>
        <p:nvSpPr>
          <p:cNvPr id="3" name="Content Placeholder 2">
            <a:extLst>
              <a:ext uri="{FF2B5EF4-FFF2-40B4-BE49-F238E27FC236}">
                <a16:creationId xmlns:a16="http://schemas.microsoft.com/office/drawing/2014/main" id="{EAEB9B45-F575-DF4C-977F-B2FB8E10CE41}"/>
              </a:ext>
            </a:extLst>
          </p:cNvPr>
          <p:cNvSpPr>
            <a:spLocks noGrp="1"/>
          </p:cNvSpPr>
          <p:nvPr>
            <p:ph sz="quarter" idx="14"/>
          </p:nvPr>
        </p:nvSpPr>
        <p:spPr>
          <a:xfrm>
            <a:off x="271615" y="1295008"/>
            <a:ext cx="5420221" cy="4473987"/>
          </a:xfrm>
        </p:spPr>
        <p:txBody>
          <a:bodyPr/>
          <a:lstStyle/>
          <a:p>
            <a:r>
              <a:rPr lang="en-US" dirty="0">
                <a:latin typeface="Calibri" panose="020F0502020204030204" pitchFamily="34" charset="0"/>
                <a:cs typeface="Calibri" panose="020F0502020204030204" pitchFamily="34" charset="0"/>
              </a:rPr>
              <a:t>Provides simple primitives to</a:t>
            </a:r>
          </a:p>
          <a:p>
            <a:pPr marL="615950" lvl="1" indent="-342900">
              <a:spcBef>
                <a:spcPts val="400"/>
              </a:spcBef>
              <a:buFont typeface="+mj-lt"/>
              <a:buAutoNum type="arabicPeriod"/>
            </a:pPr>
            <a:r>
              <a:rPr lang="en-US" dirty="0">
                <a:latin typeface="Calibri" panose="020F0502020204030204" pitchFamily="34" charset="0"/>
                <a:cs typeface="Calibri" panose="020F0502020204030204" pitchFamily="34" charset="0"/>
              </a:rPr>
              <a:t>Implement secure, authenticated storage and recovery of critical confidential container data</a:t>
            </a:r>
          </a:p>
          <a:p>
            <a:pPr marL="615950" lvl="1" indent="-342900">
              <a:spcBef>
                <a:spcPts val="400"/>
              </a:spcBef>
              <a:buFont typeface="+mj-lt"/>
              <a:buAutoNum type="arabicPeriod"/>
            </a:pPr>
            <a:r>
              <a:rPr lang="en-US" dirty="0">
                <a:latin typeface="Calibri" panose="020F0502020204030204" pitchFamily="34" charset="0"/>
                <a:cs typeface="Calibri" panose="020F0502020204030204" pitchFamily="34" charset="0"/>
              </a:rPr>
              <a:t>Securely exchange keys with another trusted confidential container </a:t>
            </a:r>
          </a:p>
          <a:p>
            <a:pPr marL="615950" lvl="1" indent="-342900">
              <a:spcBef>
                <a:spcPts val="400"/>
              </a:spcBef>
              <a:buFont typeface="+mj-lt"/>
              <a:buAutoNum type="arabicPeriod"/>
            </a:pPr>
            <a:r>
              <a:rPr lang="en-US" dirty="0">
                <a:latin typeface="Calibri" panose="020F0502020204030204" pitchFamily="34" charset="0"/>
                <a:cs typeface="Calibri" panose="020F0502020204030204" pitchFamily="34" charset="0"/>
              </a:rPr>
              <a:t>Upgrade programs</a:t>
            </a:r>
          </a:p>
          <a:p>
            <a:pPr marL="615950" lvl="1" indent="-342900">
              <a:spcBef>
                <a:spcPts val="400"/>
              </a:spcBef>
              <a:buFont typeface="+mj-lt"/>
              <a:buAutoNum type="arabicPeriod"/>
            </a:pPr>
            <a:r>
              <a:rPr lang="en-US" dirty="0">
                <a:latin typeface="Calibri" panose="020F0502020204030204" pitchFamily="34" charset="0"/>
                <a:cs typeface="Calibri" panose="020F0502020204030204" pitchFamily="34" charset="0"/>
              </a:rPr>
              <a:t>Determine whether another program should be trusted: Implements trust negotiation using simple uniform policy management (Certification).   </a:t>
            </a:r>
          </a:p>
          <a:p>
            <a:pPr marL="615950" lvl="1" indent="-342900">
              <a:spcBef>
                <a:spcPts val="400"/>
              </a:spcBef>
              <a:buFont typeface="+mj-lt"/>
              <a:buAutoNum type="arabicPeriod"/>
            </a:pPr>
            <a:r>
              <a:rPr lang="en-US" dirty="0">
                <a:latin typeface="Calibri" panose="020F0502020204030204" pitchFamily="34" charset="0"/>
                <a:cs typeface="Calibri" panose="020F0502020204030204" pitchFamily="34" charset="0"/>
              </a:rPr>
              <a:t>Establish secure channel between mutually trusted containers using X509 (“admission”) cert.</a:t>
            </a:r>
          </a:p>
          <a:p>
            <a:pPr marL="615950" lvl="1" indent="-342900">
              <a:spcBef>
                <a:spcPts val="400"/>
              </a:spcBef>
              <a:buFont typeface="+mj-lt"/>
              <a:buAutoNum type="arabicPeriod"/>
            </a:pPr>
            <a:r>
              <a:rPr lang="en-US" dirty="0">
                <a:latin typeface="Calibri" panose="020F0502020204030204" pitchFamily="34" charset="0"/>
                <a:cs typeface="Calibri" panose="020F0502020204030204" pitchFamily="34" charset="0"/>
              </a:rPr>
              <a:t>Other helper functions</a:t>
            </a:r>
          </a:p>
          <a:p>
            <a:pPr marL="615950" lvl="1" indent="-342900">
              <a:spcBef>
                <a:spcPts val="400"/>
              </a:spcBef>
              <a:buFont typeface="+mj-lt"/>
              <a:buAutoNum type="arabicPeriod"/>
            </a:pPr>
            <a:endParaRPr lang="en-US" dirty="0"/>
          </a:p>
          <a:p>
            <a:pPr lvl="1"/>
            <a:endParaRPr lang="en-US" dirty="0"/>
          </a:p>
        </p:txBody>
      </p:sp>
      <p:sp>
        <p:nvSpPr>
          <p:cNvPr id="4" name="Slide Number Placeholder 3">
            <a:extLst>
              <a:ext uri="{FF2B5EF4-FFF2-40B4-BE49-F238E27FC236}">
                <a16:creationId xmlns:a16="http://schemas.microsoft.com/office/drawing/2014/main" id="{13130452-12AF-E246-84C1-40EDF85A7119}"/>
              </a:ext>
            </a:extLst>
          </p:cNvPr>
          <p:cNvSpPr>
            <a:spLocks noGrp="1"/>
          </p:cNvSpPr>
          <p:nvPr>
            <p:ph type="sldNum" sz="quarter" idx="4294967295"/>
          </p:nvPr>
        </p:nvSpPr>
        <p:spPr>
          <a:xfrm>
            <a:off x="9447213" y="7351713"/>
            <a:ext cx="2741612" cy="365125"/>
          </a:xfrm>
          <a:prstGeom prst="rect">
            <a:avLst/>
          </a:prstGeom>
        </p:spPr>
        <p:txBody>
          <a:bodyPr/>
          <a:lstStyle/>
          <a:p>
            <a:fld id="{82FE4298-9D07-B243-B446-2EF20BF7D0AF}" type="slidenum">
              <a:rPr lang="en-US" smtClean="0"/>
              <a:t>10</a:t>
            </a:fld>
            <a:endParaRPr lang="en-US"/>
          </a:p>
        </p:txBody>
      </p:sp>
      <p:sp>
        <p:nvSpPr>
          <p:cNvPr id="38" name="Content Placeholder 2">
            <a:extLst>
              <a:ext uri="{FF2B5EF4-FFF2-40B4-BE49-F238E27FC236}">
                <a16:creationId xmlns:a16="http://schemas.microsoft.com/office/drawing/2014/main" id="{7BCD4ACB-A64F-29B6-5127-930B7A9B5B55}"/>
              </a:ext>
            </a:extLst>
          </p:cNvPr>
          <p:cNvSpPr txBox="1">
            <a:spLocks/>
          </p:cNvSpPr>
          <p:nvPr/>
        </p:nvSpPr>
        <p:spPr>
          <a:xfrm>
            <a:off x="371340" y="4837048"/>
            <a:ext cx="8427320" cy="3833094"/>
          </a:xfrm>
          <a:prstGeom prst="rect">
            <a:avLst/>
          </a:prstGeom>
        </p:spPr>
        <p:txBody>
          <a:bodyPr vert="horz" lIns="0" tIns="0" rIns="0" bIns="0" rtlCol="0">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sz="2000" kern="1200">
                <a:solidFill>
                  <a:schemeClr val="tx2"/>
                </a:solidFill>
                <a:latin typeface="+mn-lt"/>
                <a:ea typeface="+mn-ea"/>
                <a:cs typeface="+mn-cs"/>
              </a:defRPr>
            </a:lvl1pPr>
            <a:lvl2pPr marL="457200" indent="-184150" algn="l" defTabSz="914400" rtl="0" eaLnBrk="1" latinLnBrk="0" hangingPunct="1">
              <a:lnSpc>
                <a:spcPct val="100000"/>
              </a:lnSpc>
              <a:spcBef>
                <a:spcPts val="1200"/>
              </a:spcBef>
              <a:buClr>
                <a:schemeClr val="tx1"/>
              </a:buClr>
              <a:buSzPct val="90000"/>
              <a:buFont typeface="Arial" panose="020B0604020202020204" pitchFamily="34" charset="0"/>
              <a:buChar char="•"/>
              <a:defRPr sz="1800" kern="1200">
                <a:solidFill>
                  <a:schemeClr val="tx2"/>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tx1"/>
              </a:buClr>
              <a:buSzPct val="90000"/>
              <a:buFont typeface="Camphor Std" panose="020B0504030404020204" pitchFamily="34" charset="0"/>
              <a:buChar char="–"/>
              <a:defRPr sz="1600" kern="1200">
                <a:solidFill>
                  <a:schemeClr val="tx2"/>
                </a:solidFill>
                <a:latin typeface="+mn-lt"/>
                <a:ea typeface="+mn-ea"/>
                <a:cs typeface="+mn-cs"/>
              </a:defRPr>
            </a:lvl3pPr>
            <a:lvl4pPr marL="969963" indent="-166688" algn="l" defTabSz="914400" rtl="0" eaLnBrk="1" latinLnBrk="0" hangingPunct="1">
              <a:lnSpc>
                <a:spcPct val="100000"/>
              </a:lnSpc>
              <a:spcBef>
                <a:spcPts val="1200"/>
              </a:spcBef>
              <a:buClr>
                <a:schemeClr val="tx1"/>
              </a:buClr>
              <a:buSzPct val="90000"/>
              <a:buFont typeface="Arial" panose="020B0604020202020204" pitchFamily="34" charset="0"/>
              <a:buChar char="•"/>
              <a:defRPr sz="1400" kern="1200">
                <a:solidFill>
                  <a:schemeClr val="tx2"/>
                </a:solidFill>
                <a:latin typeface="+mn-lt"/>
                <a:ea typeface="+mn-ea"/>
                <a:cs typeface="+mn-cs"/>
              </a:defRPr>
            </a:lvl4pPr>
            <a:lvl5pPr marL="1143000" indent="-138113" algn="l" defTabSz="914400" rtl="0" eaLnBrk="1" latinLnBrk="0" hangingPunct="1">
              <a:lnSpc>
                <a:spcPct val="100000"/>
              </a:lnSpc>
              <a:spcBef>
                <a:spcPts val="1200"/>
              </a:spcBef>
              <a:buClr>
                <a:schemeClr val="tx1"/>
              </a:buClr>
              <a:buSzPct val="90000"/>
              <a:buFont typeface="Camphor Std" panose="020B0504030404020204" pitchFamily="34" charset="0"/>
              <a:buChar char="–"/>
              <a:tabLst/>
              <a:defRPr sz="1400" kern="1200">
                <a:solidFill>
                  <a:schemeClr val="tx2"/>
                </a:solidFill>
                <a:latin typeface="+mn-lt"/>
                <a:ea typeface="+mn-ea"/>
                <a:cs typeface="+mn-cs"/>
              </a:defRPr>
            </a:lvl5pPr>
            <a:lvl6pPr marL="1258888" indent="-111125" algn="l" defTabSz="914400" rtl="0" eaLnBrk="1" latinLnBrk="0" hangingPunct="1">
              <a:lnSpc>
                <a:spcPct val="100000"/>
              </a:lnSpc>
              <a:spcBef>
                <a:spcPts val="1200"/>
              </a:spcBef>
              <a:buClr>
                <a:schemeClr val="tx1"/>
              </a:buClr>
              <a:buSzPct val="90000"/>
              <a:buFont typeface="Arial" panose="020B0604020202020204" pitchFamily="34" charset="0"/>
              <a:buChar char="•"/>
              <a:tabLst/>
              <a:defRPr sz="1400" kern="1200">
                <a:solidFill>
                  <a:schemeClr val="tx2"/>
                </a:solidFill>
                <a:latin typeface="+mn-lt"/>
                <a:ea typeface="+mn-ea"/>
                <a:cs typeface="+mn-cs"/>
              </a:defRPr>
            </a:lvl6pPr>
            <a:lvl7pPr marL="1379538" indent="-120650" algn="l" defTabSz="914400" rtl="0" eaLnBrk="1" latinLnBrk="0" hangingPunct="1">
              <a:lnSpc>
                <a:spcPct val="100000"/>
              </a:lnSpc>
              <a:spcBef>
                <a:spcPts val="1200"/>
              </a:spcBef>
              <a:buClr>
                <a:schemeClr val="tx1"/>
              </a:buClr>
              <a:buSzPct val="90000"/>
              <a:buFont typeface="System Font Regular"/>
              <a:buChar char="-"/>
              <a:tabLst/>
              <a:defRPr sz="1400" kern="1200">
                <a:solidFill>
                  <a:schemeClr val="tx2"/>
                </a:solidFill>
                <a:latin typeface="+mn-lt"/>
                <a:ea typeface="+mn-ea"/>
                <a:cs typeface="+mn-cs"/>
              </a:defRPr>
            </a:lvl7pPr>
            <a:lvl8pPr marL="1550988" indent="-120650" algn="l" defTabSz="914400" rtl="0" eaLnBrk="1" latinLnBrk="0" hangingPunct="1">
              <a:lnSpc>
                <a:spcPct val="100000"/>
              </a:lnSpc>
              <a:spcBef>
                <a:spcPts val="1200"/>
              </a:spcBef>
              <a:buClr>
                <a:schemeClr val="tx1"/>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20650" algn="l" defTabSz="914400" rtl="0" eaLnBrk="1" latinLnBrk="0" hangingPunct="1">
              <a:lnSpc>
                <a:spcPct val="100000"/>
              </a:lnSpc>
              <a:spcBef>
                <a:spcPts val="1200"/>
              </a:spcBef>
              <a:buClr>
                <a:schemeClr val="tx1"/>
              </a:buClr>
              <a:buSzPct val="90000"/>
              <a:buFont typeface="System Font Regular"/>
              <a:buChar char="-"/>
              <a:tabLst/>
              <a:defRPr sz="1400" kern="1200">
                <a:solidFill>
                  <a:schemeClr val="tx2"/>
                </a:solidFill>
                <a:latin typeface="+mn-lt"/>
                <a:ea typeface="+mn-ea"/>
                <a:cs typeface="+mn-cs"/>
              </a:defRPr>
            </a:lvl9pPr>
          </a:lstStyle>
          <a:p>
            <a:pPr marL="615950" lvl="1" indent="-342900">
              <a:spcBef>
                <a:spcPts val="400"/>
              </a:spcBef>
              <a:buFont typeface="+mj-lt"/>
              <a:buAutoNum type="arabicPeriod"/>
            </a:pPr>
            <a:endParaRPr lang="en-US"/>
          </a:p>
          <a:p>
            <a:pPr lvl="1"/>
            <a:endParaRPr lang="en-US"/>
          </a:p>
        </p:txBody>
      </p:sp>
      <p:sp>
        <p:nvSpPr>
          <p:cNvPr id="39" name="TextBox 38">
            <a:extLst>
              <a:ext uri="{FF2B5EF4-FFF2-40B4-BE49-F238E27FC236}">
                <a16:creationId xmlns:a16="http://schemas.microsoft.com/office/drawing/2014/main" id="{9C8EA8B1-D121-3E89-15FB-36DC8F2ABC76}"/>
              </a:ext>
            </a:extLst>
          </p:cNvPr>
          <p:cNvSpPr txBox="1"/>
          <p:nvPr/>
        </p:nvSpPr>
        <p:spPr>
          <a:xfrm>
            <a:off x="401977" y="5733742"/>
            <a:ext cx="11344589" cy="367793"/>
          </a:xfrm>
          <a:prstGeom prst="rect">
            <a:avLst/>
          </a:prstGeom>
          <a:noFill/>
        </p:spPr>
        <p:txBody>
          <a:bodyPr wrap="square" lIns="0" tIns="0" rIns="0" bIns="0" rtlCol="0">
            <a:spAutoFit/>
          </a:bodyPr>
          <a:lstStyle/>
          <a:p>
            <a:pPr algn="l">
              <a:lnSpc>
                <a:spcPct val="130000"/>
              </a:lnSpc>
            </a:pPr>
            <a:r>
              <a:rPr lang="en-US" sz="2000" dirty="0">
                <a:solidFill>
                  <a:schemeClr val="tx2"/>
                </a:solidFill>
                <a:latin typeface="Calibri" panose="020F0502020204030204" pitchFamily="34" charset="0"/>
                <a:cs typeface="Calibri" panose="020F0502020204030204" pitchFamily="34" charset="0"/>
              </a:rPr>
              <a:t>But wait there’s more: Same interface for all platform enforcers (SGX, SEV, TDX, …)</a:t>
            </a:r>
          </a:p>
        </p:txBody>
      </p:sp>
      <p:grpSp>
        <p:nvGrpSpPr>
          <p:cNvPr id="40" name="Group 39">
            <a:extLst>
              <a:ext uri="{FF2B5EF4-FFF2-40B4-BE49-F238E27FC236}">
                <a16:creationId xmlns:a16="http://schemas.microsoft.com/office/drawing/2014/main" id="{AA1AD2F6-2B5C-4F4C-6832-5AA18E4897A2}"/>
              </a:ext>
            </a:extLst>
          </p:cNvPr>
          <p:cNvGrpSpPr/>
          <p:nvPr/>
        </p:nvGrpSpPr>
        <p:grpSpPr>
          <a:xfrm>
            <a:off x="6134705" y="649528"/>
            <a:ext cx="5907434" cy="3435049"/>
            <a:chOff x="2320414" y="1496608"/>
            <a:chExt cx="8067096" cy="4686840"/>
          </a:xfrm>
        </p:grpSpPr>
        <p:grpSp>
          <p:nvGrpSpPr>
            <p:cNvPr id="41" name="Group 40">
              <a:extLst>
                <a:ext uri="{FF2B5EF4-FFF2-40B4-BE49-F238E27FC236}">
                  <a16:creationId xmlns:a16="http://schemas.microsoft.com/office/drawing/2014/main" id="{8A642C79-8A03-A068-E71A-EFEC397C1CBF}"/>
                </a:ext>
              </a:extLst>
            </p:cNvPr>
            <p:cNvGrpSpPr/>
            <p:nvPr/>
          </p:nvGrpSpPr>
          <p:grpSpPr>
            <a:xfrm>
              <a:off x="3590456" y="5323678"/>
              <a:ext cx="2768820" cy="859770"/>
              <a:chOff x="925286" y="4669971"/>
              <a:chExt cx="2917371" cy="1001486"/>
            </a:xfrm>
          </p:grpSpPr>
          <p:sp>
            <p:nvSpPr>
              <p:cNvPr id="66" name="Rectangle 65">
                <a:extLst>
                  <a:ext uri="{FF2B5EF4-FFF2-40B4-BE49-F238E27FC236}">
                    <a16:creationId xmlns:a16="http://schemas.microsoft.com/office/drawing/2014/main" id="{E9B807FD-3033-D8E3-5172-F872046A562B}"/>
                  </a:ext>
                </a:extLst>
              </p:cNvPr>
              <p:cNvSpPr/>
              <p:nvPr/>
            </p:nvSpPr>
            <p:spPr>
              <a:xfrm>
                <a:off x="1990719" y="4793242"/>
                <a:ext cx="784030" cy="725815"/>
              </a:xfrm>
              <a:prstGeom prst="rect">
                <a:avLst/>
              </a:prstGeom>
              <a:solidFill>
                <a:sysClr val="window" lastClr="FFFFFF"/>
              </a:solidFill>
              <a:ln w="25400" cap="flat" cmpd="sng" algn="ctr">
                <a:solidFill>
                  <a:srgbClr val="717074"/>
                </a:solidFill>
                <a:prstDash val="solid"/>
                <a:headEnd type="none" w="med" len="med"/>
                <a:tailEnd type="none" w="med" len="med"/>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defTabSz="914126">
                  <a:spcAft>
                    <a:spcPts val="600"/>
                  </a:spcAft>
                  <a:defRPr/>
                </a:pPr>
                <a:endParaRPr lang="en-US" sz="1799" kern="0" dirty="0">
                  <a:solidFill>
                    <a:srgbClr val="717074"/>
                  </a:solidFill>
                  <a:latin typeface="Metropolis"/>
                </a:endParaRPr>
              </a:p>
              <a:p>
                <a:pPr algn="ctr" defTabSz="914126">
                  <a:spcAft>
                    <a:spcPts val="600"/>
                  </a:spcAft>
                  <a:defRPr/>
                </a:pPr>
                <a:r>
                  <a:rPr lang="en-US" sz="1200" kern="0" dirty="0">
                    <a:solidFill>
                      <a:srgbClr val="717074"/>
                    </a:solidFill>
                    <a:latin typeface="Metropolis"/>
                  </a:rPr>
                  <a:t>SEV</a:t>
                </a:r>
              </a:p>
            </p:txBody>
          </p:sp>
          <p:pic>
            <p:nvPicPr>
              <p:cNvPr id="67" name="Picture 66" descr="A picture containing clipart&#10;&#10;Description automatically generated">
                <a:extLst>
                  <a:ext uri="{FF2B5EF4-FFF2-40B4-BE49-F238E27FC236}">
                    <a16:creationId xmlns:a16="http://schemas.microsoft.com/office/drawing/2014/main" id="{D89390D7-0A11-7A78-1151-6CBF55E68D4F}"/>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5000"/>
                        </a14:imgEffect>
                      </a14:imgLayer>
                    </a14:imgProps>
                  </a:ext>
                </a:extLst>
              </a:blip>
              <a:stretch>
                <a:fillRect/>
              </a:stretch>
            </p:blipFill>
            <p:spPr>
              <a:xfrm>
                <a:off x="1990719" y="4860271"/>
                <a:ext cx="759155" cy="396639"/>
              </a:xfrm>
              <a:prstGeom prst="rect">
                <a:avLst/>
              </a:prstGeom>
            </p:spPr>
          </p:pic>
          <p:sp>
            <p:nvSpPr>
              <p:cNvPr id="68" name="Rectangle 67">
                <a:extLst>
                  <a:ext uri="{FF2B5EF4-FFF2-40B4-BE49-F238E27FC236}">
                    <a16:creationId xmlns:a16="http://schemas.microsoft.com/office/drawing/2014/main" id="{87F203C9-1AB7-C0FA-7E2E-1E192E84B684}"/>
                  </a:ext>
                </a:extLst>
              </p:cNvPr>
              <p:cNvSpPr/>
              <p:nvPr/>
            </p:nvSpPr>
            <p:spPr>
              <a:xfrm>
                <a:off x="1111194" y="4837223"/>
                <a:ext cx="756060" cy="724289"/>
              </a:xfrm>
              <a:prstGeom prst="rect">
                <a:avLst/>
              </a:prstGeom>
              <a:solidFill>
                <a:sysClr val="window" lastClr="FFFFFF"/>
              </a:solidFill>
              <a:ln w="25400" cap="flat" cmpd="sng" algn="ctr">
                <a:solidFill>
                  <a:srgbClr val="717074"/>
                </a:solidFill>
                <a:prstDash val="solid"/>
                <a:headEnd type="none" w="med" len="med"/>
                <a:tailEnd type="none" w="med" len="med"/>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defTabSz="914126">
                  <a:spcAft>
                    <a:spcPts val="600"/>
                  </a:spcAft>
                  <a:defRPr/>
                </a:pPr>
                <a:endParaRPr lang="en-US" sz="1799" kern="0" dirty="0">
                  <a:solidFill>
                    <a:srgbClr val="717074"/>
                  </a:solidFill>
                  <a:latin typeface="Metropolis"/>
                </a:endParaRPr>
              </a:p>
              <a:p>
                <a:pPr algn="ctr" defTabSz="914126">
                  <a:spcAft>
                    <a:spcPts val="600"/>
                  </a:spcAft>
                  <a:defRPr/>
                </a:pPr>
                <a:r>
                  <a:rPr lang="en-US" sz="1200" kern="0" dirty="0">
                    <a:solidFill>
                      <a:srgbClr val="717074"/>
                    </a:solidFill>
                    <a:latin typeface="Metropolis"/>
                  </a:rPr>
                  <a:t>SGX</a:t>
                </a:r>
                <a:endParaRPr lang="en-US" sz="1600" kern="0" dirty="0">
                  <a:solidFill>
                    <a:srgbClr val="717074"/>
                  </a:solidFill>
                  <a:latin typeface="Metropolis"/>
                </a:endParaRPr>
              </a:p>
            </p:txBody>
          </p:sp>
          <p:pic>
            <p:nvPicPr>
              <p:cNvPr id="69" name="Picture 68">
                <a:extLst>
                  <a:ext uri="{FF2B5EF4-FFF2-40B4-BE49-F238E27FC236}">
                    <a16:creationId xmlns:a16="http://schemas.microsoft.com/office/drawing/2014/main" id="{ACDD13F8-1C15-8879-1BEA-196EE4A8984C}"/>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45000"/>
                        </a14:imgEffect>
                      </a14:imgLayer>
                    </a14:imgProps>
                  </a:ext>
                </a:extLst>
              </a:blip>
              <a:stretch>
                <a:fillRect/>
              </a:stretch>
            </p:blipFill>
            <p:spPr>
              <a:xfrm>
                <a:off x="1190355" y="4778755"/>
                <a:ext cx="550698" cy="550698"/>
              </a:xfrm>
              <a:prstGeom prst="rect">
                <a:avLst/>
              </a:prstGeom>
            </p:spPr>
          </p:pic>
          <p:sp>
            <p:nvSpPr>
              <p:cNvPr id="70" name="Rectangle 69">
                <a:extLst>
                  <a:ext uri="{FF2B5EF4-FFF2-40B4-BE49-F238E27FC236}">
                    <a16:creationId xmlns:a16="http://schemas.microsoft.com/office/drawing/2014/main" id="{FD214E90-86C5-2042-065E-702ACD375E30}"/>
                  </a:ext>
                </a:extLst>
              </p:cNvPr>
              <p:cNvSpPr/>
              <p:nvPr/>
            </p:nvSpPr>
            <p:spPr>
              <a:xfrm>
                <a:off x="2909946" y="4794768"/>
                <a:ext cx="756060" cy="724289"/>
              </a:xfrm>
              <a:prstGeom prst="rect">
                <a:avLst/>
              </a:prstGeom>
              <a:solidFill>
                <a:sysClr val="window" lastClr="FFFFFF"/>
              </a:solidFill>
              <a:ln w="25400" cap="flat" cmpd="sng" algn="ctr">
                <a:solidFill>
                  <a:srgbClr val="717074"/>
                </a:solidFill>
                <a:prstDash val="solid"/>
                <a:headEnd type="none" w="med" len="med"/>
                <a:tailEnd type="none" w="med" len="med"/>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defTabSz="914126">
                  <a:spcAft>
                    <a:spcPts val="600"/>
                  </a:spcAft>
                  <a:defRPr/>
                </a:pPr>
                <a:endParaRPr lang="en-US" sz="1799" kern="0" dirty="0">
                  <a:solidFill>
                    <a:srgbClr val="717074"/>
                  </a:solidFill>
                  <a:latin typeface="Metropolis"/>
                </a:endParaRPr>
              </a:p>
              <a:p>
                <a:pPr algn="ctr" defTabSz="914126">
                  <a:spcAft>
                    <a:spcPts val="600"/>
                  </a:spcAft>
                  <a:defRPr/>
                </a:pPr>
                <a:r>
                  <a:rPr lang="en-US" sz="1200" kern="0" dirty="0">
                    <a:solidFill>
                      <a:srgbClr val="717074"/>
                    </a:solidFill>
                    <a:latin typeface="Metropolis"/>
                  </a:rPr>
                  <a:t>TDX</a:t>
                </a:r>
                <a:endParaRPr lang="en-US" sz="1600" kern="0" dirty="0">
                  <a:solidFill>
                    <a:srgbClr val="717074"/>
                  </a:solidFill>
                  <a:latin typeface="Metropolis"/>
                </a:endParaRPr>
              </a:p>
            </p:txBody>
          </p:sp>
          <p:pic>
            <p:nvPicPr>
              <p:cNvPr id="71" name="Picture 70">
                <a:extLst>
                  <a:ext uri="{FF2B5EF4-FFF2-40B4-BE49-F238E27FC236}">
                    <a16:creationId xmlns:a16="http://schemas.microsoft.com/office/drawing/2014/main" id="{AD24A082-B0DE-2D57-BF71-83DAEB320028}"/>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45000"/>
                        </a14:imgEffect>
                      </a14:imgLayer>
                    </a14:imgProps>
                  </a:ext>
                </a:extLst>
              </a:blip>
              <a:stretch>
                <a:fillRect/>
              </a:stretch>
            </p:blipFill>
            <p:spPr>
              <a:xfrm>
                <a:off x="3000839" y="4763518"/>
                <a:ext cx="550698" cy="550698"/>
              </a:xfrm>
              <a:prstGeom prst="rect">
                <a:avLst/>
              </a:prstGeom>
            </p:spPr>
          </p:pic>
          <p:sp>
            <p:nvSpPr>
              <p:cNvPr id="72" name="Rectangle 71">
                <a:extLst>
                  <a:ext uri="{FF2B5EF4-FFF2-40B4-BE49-F238E27FC236}">
                    <a16:creationId xmlns:a16="http://schemas.microsoft.com/office/drawing/2014/main" id="{DC586747-7BE4-9E3F-346F-A54B156219F6}"/>
                  </a:ext>
                </a:extLst>
              </p:cNvPr>
              <p:cNvSpPr/>
              <p:nvPr/>
            </p:nvSpPr>
            <p:spPr>
              <a:xfrm>
                <a:off x="925286" y="4669971"/>
                <a:ext cx="2917371" cy="1001486"/>
              </a:xfrm>
              <a:prstGeom prst="rect">
                <a:avLst/>
              </a:prstGeom>
              <a:noFill/>
              <a:ln w="2540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sp>
          <p:nvSpPr>
            <p:cNvPr id="42" name="Rectangle 41">
              <a:extLst>
                <a:ext uri="{FF2B5EF4-FFF2-40B4-BE49-F238E27FC236}">
                  <a16:creationId xmlns:a16="http://schemas.microsoft.com/office/drawing/2014/main" id="{8F1C2E1A-ED2B-6041-8E54-9570F271FEFC}"/>
                </a:ext>
              </a:extLst>
            </p:cNvPr>
            <p:cNvSpPr/>
            <p:nvPr/>
          </p:nvSpPr>
          <p:spPr>
            <a:xfrm>
              <a:off x="4203044" y="3587726"/>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dirty="0">
                  <a:solidFill>
                    <a:schemeClr val="tx2"/>
                  </a:solidFill>
                </a:rPr>
                <a:t>Secure Key Exchange</a:t>
              </a:r>
            </a:p>
          </p:txBody>
        </p:sp>
        <p:sp>
          <p:nvSpPr>
            <p:cNvPr id="43" name="Rectangle 42">
              <a:extLst>
                <a:ext uri="{FF2B5EF4-FFF2-40B4-BE49-F238E27FC236}">
                  <a16:creationId xmlns:a16="http://schemas.microsoft.com/office/drawing/2014/main" id="{366BE7A1-A370-DF54-FEBF-EEC594CA73CC}"/>
                </a:ext>
              </a:extLst>
            </p:cNvPr>
            <p:cNvSpPr/>
            <p:nvPr/>
          </p:nvSpPr>
          <p:spPr>
            <a:xfrm>
              <a:off x="4203044" y="4566035"/>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Secure Data Storage</a:t>
              </a:r>
            </a:p>
          </p:txBody>
        </p:sp>
        <p:sp>
          <p:nvSpPr>
            <p:cNvPr id="44" name="Rectangle 43">
              <a:extLst>
                <a:ext uri="{FF2B5EF4-FFF2-40B4-BE49-F238E27FC236}">
                  <a16:creationId xmlns:a16="http://schemas.microsoft.com/office/drawing/2014/main" id="{0FFBA646-1517-02EC-3288-F8668F03A4B7}"/>
                </a:ext>
              </a:extLst>
            </p:cNvPr>
            <p:cNvSpPr/>
            <p:nvPr/>
          </p:nvSpPr>
          <p:spPr>
            <a:xfrm>
              <a:off x="5825891" y="3573560"/>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Trust Negotiation</a:t>
              </a:r>
            </a:p>
          </p:txBody>
        </p:sp>
        <p:sp>
          <p:nvSpPr>
            <p:cNvPr id="45" name="Rectangle 44">
              <a:extLst>
                <a:ext uri="{FF2B5EF4-FFF2-40B4-BE49-F238E27FC236}">
                  <a16:creationId xmlns:a16="http://schemas.microsoft.com/office/drawing/2014/main" id="{ABE63264-8806-0CCE-45F3-F3C879B957D5}"/>
                </a:ext>
              </a:extLst>
            </p:cNvPr>
            <p:cNvSpPr/>
            <p:nvPr/>
          </p:nvSpPr>
          <p:spPr>
            <a:xfrm>
              <a:off x="2583850" y="4566035"/>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Policy Management</a:t>
              </a:r>
            </a:p>
          </p:txBody>
        </p:sp>
        <p:sp>
          <p:nvSpPr>
            <p:cNvPr id="46" name="Rectangle 45">
              <a:extLst>
                <a:ext uri="{FF2B5EF4-FFF2-40B4-BE49-F238E27FC236}">
                  <a16:creationId xmlns:a16="http://schemas.microsoft.com/office/drawing/2014/main" id="{811924C2-279B-D85D-1E28-B71074A35C45}"/>
                </a:ext>
              </a:extLst>
            </p:cNvPr>
            <p:cNvSpPr/>
            <p:nvPr/>
          </p:nvSpPr>
          <p:spPr>
            <a:xfrm>
              <a:off x="4203044" y="4069798"/>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dirty="0">
                  <a:solidFill>
                    <a:schemeClr val="tx2"/>
                  </a:solidFill>
                </a:rPr>
                <a:t>Application Upgrade</a:t>
              </a:r>
            </a:p>
          </p:txBody>
        </p:sp>
        <p:sp>
          <p:nvSpPr>
            <p:cNvPr id="47" name="Rectangle 46">
              <a:extLst>
                <a:ext uri="{FF2B5EF4-FFF2-40B4-BE49-F238E27FC236}">
                  <a16:creationId xmlns:a16="http://schemas.microsoft.com/office/drawing/2014/main" id="{F1069EA7-77F4-D6EC-2AC9-6D8E9013ECA7}"/>
                </a:ext>
              </a:extLst>
            </p:cNvPr>
            <p:cNvSpPr/>
            <p:nvPr/>
          </p:nvSpPr>
          <p:spPr>
            <a:xfrm>
              <a:off x="5825891" y="4566035"/>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Application Migration</a:t>
              </a:r>
            </a:p>
          </p:txBody>
        </p:sp>
        <p:sp>
          <p:nvSpPr>
            <p:cNvPr id="48" name="Rectangle 47">
              <a:extLst>
                <a:ext uri="{FF2B5EF4-FFF2-40B4-BE49-F238E27FC236}">
                  <a16:creationId xmlns:a16="http://schemas.microsoft.com/office/drawing/2014/main" id="{A584F266-09EE-83EC-D203-E1898E055DF6}"/>
                </a:ext>
              </a:extLst>
            </p:cNvPr>
            <p:cNvSpPr/>
            <p:nvPr/>
          </p:nvSpPr>
          <p:spPr>
            <a:xfrm>
              <a:off x="5825891" y="4069798"/>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dirty="0">
                  <a:solidFill>
                    <a:schemeClr val="tx2"/>
                  </a:solidFill>
                </a:rPr>
                <a:t>Secure Channel</a:t>
              </a:r>
            </a:p>
          </p:txBody>
        </p:sp>
        <p:sp>
          <p:nvSpPr>
            <p:cNvPr id="49" name="Rectangle 48">
              <a:extLst>
                <a:ext uri="{FF2B5EF4-FFF2-40B4-BE49-F238E27FC236}">
                  <a16:creationId xmlns:a16="http://schemas.microsoft.com/office/drawing/2014/main" id="{6487FF8C-8981-6DBF-EE59-5BCB5A16AC1E}"/>
                </a:ext>
              </a:extLst>
            </p:cNvPr>
            <p:cNvSpPr/>
            <p:nvPr/>
          </p:nvSpPr>
          <p:spPr>
            <a:xfrm>
              <a:off x="2583850" y="4069798"/>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Identity Management</a:t>
              </a:r>
            </a:p>
          </p:txBody>
        </p:sp>
        <p:sp>
          <p:nvSpPr>
            <p:cNvPr id="50" name="Rectangle 49">
              <a:extLst>
                <a:ext uri="{FF2B5EF4-FFF2-40B4-BE49-F238E27FC236}">
                  <a16:creationId xmlns:a16="http://schemas.microsoft.com/office/drawing/2014/main" id="{C59428F6-8F08-1248-71C2-343D0F9E22C7}"/>
                </a:ext>
              </a:extLst>
            </p:cNvPr>
            <p:cNvSpPr/>
            <p:nvPr/>
          </p:nvSpPr>
          <p:spPr>
            <a:xfrm>
              <a:off x="5825891" y="3119139"/>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Attest/Verify</a:t>
              </a:r>
            </a:p>
          </p:txBody>
        </p:sp>
        <p:sp>
          <p:nvSpPr>
            <p:cNvPr id="51" name="Rectangle 50">
              <a:extLst>
                <a:ext uri="{FF2B5EF4-FFF2-40B4-BE49-F238E27FC236}">
                  <a16:creationId xmlns:a16="http://schemas.microsoft.com/office/drawing/2014/main" id="{02964C61-EEA9-26D8-A8CC-ED08249073DC}"/>
                </a:ext>
              </a:extLst>
            </p:cNvPr>
            <p:cNvSpPr/>
            <p:nvPr/>
          </p:nvSpPr>
          <p:spPr>
            <a:xfrm>
              <a:off x="4203044" y="3119139"/>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Sealing</a:t>
              </a:r>
            </a:p>
          </p:txBody>
        </p:sp>
        <p:sp>
          <p:nvSpPr>
            <p:cNvPr id="52" name="Rectangle 51">
              <a:extLst>
                <a:ext uri="{FF2B5EF4-FFF2-40B4-BE49-F238E27FC236}">
                  <a16:creationId xmlns:a16="http://schemas.microsoft.com/office/drawing/2014/main" id="{02076243-0CEC-DC7F-3B91-070A56A83FAB}"/>
                </a:ext>
              </a:extLst>
            </p:cNvPr>
            <p:cNvSpPr/>
            <p:nvPr/>
          </p:nvSpPr>
          <p:spPr>
            <a:xfrm>
              <a:off x="2583850" y="3119139"/>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dirty="0">
                  <a:solidFill>
                    <a:schemeClr val="tx2"/>
                  </a:solidFill>
                </a:rPr>
                <a:t>Measurement</a:t>
              </a:r>
            </a:p>
          </p:txBody>
        </p:sp>
        <p:cxnSp>
          <p:nvCxnSpPr>
            <p:cNvPr id="53" name="Straight Arrow Connector 52">
              <a:extLst>
                <a:ext uri="{FF2B5EF4-FFF2-40B4-BE49-F238E27FC236}">
                  <a16:creationId xmlns:a16="http://schemas.microsoft.com/office/drawing/2014/main" id="{4200205E-7BF2-EBB4-2963-D97D87289394}"/>
                </a:ext>
              </a:extLst>
            </p:cNvPr>
            <p:cNvCxnSpPr>
              <a:cxnSpLocks/>
            </p:cNvCxnSpPr>
            <p:nvPr/>
          </p:nvCxnSpPr>
          <p:spPr bwMode="gray">
            <a:xfrm flipH="1">
              <a:off x="5033796" y="2149387"/>
              <a:ext cx="2648" cy="417127"/>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E7893935-2DD3-ADAB-8062-3E945706D1D9}"/>
                </a:ext>
              </a:extLst>
            </p:cNvPr>
            <p:cNvSpPr/>
            <p:nvPr/>
          </p:nvSpPr>
          <p:spPr>
            <a:xfrm>
              <a:off x="3617797" y="1496608"/>
              <a:ext cx="2975427" cy="602140"/>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200" dirty="0">
                  <a:solidFill>
                    <a:schemeClr val="tx2"/>
                  </a:solidFill>
                </a:rPr>
                <a:t>Application</a:t>
              </a:r>
            </a:p>
            <a:p>
              <a:pPr algn="ctr">
                <a:spcAft>
                  <a:spcPts val="600"/>
                </a:spcAft>
              </a:pPr>
              <a:r>
                <a:rPr lang="en-US" sz="1200" dirty="0">
                  <a:solidFill>
                    <a:schemeClr val="tx2"/>
                  </a:solidFill>
                </a:rPr>
                <a:t>with policy enforcement</a:t>
              </a:r>
            </a:p>
          </p:txBody>
        </p:sp>
        <p:sp>
          <p:nvSpPr>
            <p:cNvPr id="55" name="Rectangle 54">
              <a:extLst>
                <a:ext uri="{FF2B5EF4-FFF2-40B4-BE49-F238E27FC236}">
                  <a16:creationId xmlns:a16="http://schemas.microsoft.com/office/drawing/2014/main" id="{0F4A4E51-58E0-577C-5A86-76BAF579407E}"/>
                </a:ext>
              </a:extLst>
            </p:cNvPr>
            <p:cNvSpPr/>
            <p:nvPr/>
          </p:nvSpPr>
          <p:spPr>
            <a:xfrm>
              <a:off x="2583850" y="3587726"/>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Crypto</a:t>
              </a:r>
            </a:p>
          </p:txBody>
        </p:sp>
        <p:sp>
          <p:nvSpPr>
            <p:cNvPr id="56" name="Rectangle 55">
              <a:extLst>
                <a:ext uri="{FF2B5EF4-FFF2-40B4-BE49-F238E27FC236}">
                  <a16:creationId xmlns:a16="http://schemas.microsoft.com/office/drawing/2014/main" id="{60FAA089-B54C-3259-AB4C-1388FE75DC75}"/>
                </a:ext>
              </a:extLst>
            </p:cNvPr>
            <p:cNvSpPr/>
            <p:nvPr/>
          </p:nvSpPr>
          <p:spPr>
            <a:xfrm>
              <a:off x="2320414" y="2578849"/>
              <a:ext cx="5359284" cy="2532527"/>
            </a:xfrm>
            <a:prstGeom prst="rect">
              <a:avLst/>
            </a:prstGeom>
            <a:noFill/>
            <a:ln w="25400">
              <a:solidFill>
                <a:srgbClr val="FFC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57" name="TextBox 56">
              <a:extLst>
                <a:ext uri="{FF2B5EF4-FFF2-40B4-BE49-F238E27FC236}">
                  <a16:creationId xmlns:a16="http://schemas.microsoft.com/office/drawing/2014/main" id="{7E8E047B-ED9B-8161-999B-6A3C2917A8FB}"/>
                </a:ext>
              </a:extLst>
            </p:cNvPr>
            <p:cNvSpPr txBox="1"/>
            <p:nvPr/>
          </p:nvSpPr>
          <p:spPr>
            <a:xfrm>
              <a:off x="8376609" y="2987022"/>
              <a:ext cx="1934856" cy="293956"/>
            </a:xfrm>
            <a:prstGeom prst="rect">
              <a:avLst/>
            </a:prstGeom>
          </p:spPr>
          <p:txBody>
            <a:bodyPr wrap="square" lIns="0" tIns="0" rIns="0" bIns="0" rtlCol="0">
              <a:spAutoFit/>
            </a:bodyPr>
            <a:lstStyle/>
            <a:p>
              <a:pPr algn="l">
                <a:spcAft>
                  <a:spcPts val="600"/>
                </a:spcAft>
              </a:pPr>
              <a:r>
                <a:rPr lang="en-US" sz="1400" dirty="0"/>
                <a:t>Certifier Service</a:t>
              </a:r>
            </a:p>
          </p:txBody>
        </p:sp>
        <p:cxnSp>
          <p:nvCxnSpPr>
            <p:cNvPr id="58" name="Straight Arrow Connector 57">
              <a:extLst>
                <a:ext uri="{FF2B5EF4-FFF2-40B4-BE49-F238E27FC236}">
                  <a16:creationId xmlns:a16="http://schemas.microsoft.com/office/drawing/2014/main" id="{A412C682-61A9-2D12-A547-FD7C2499226D}"/>
                </a:ext>
              </a:extLst>
            </p:cNvPr>
            <p:cNvCxnSpPr>
              <a:cxnSpLocks/>
            </p:cNvCxnSpPr>
            <p:nvPr/>
          </p:nvCxnSpPr>
          <p:spPr bwMode="gray">
            <a:xfrm>
              <a:off x="4953457" y="5098520"/>
              <a:ext cx="0" cy="213944"/>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EC768C24-5BE6-0A48-4885-20F14CDB4062}"/>
                </a:ext>
              </a:extLst>
            </p:cNvPr>
            <p:cNvSpPr/>
            <p:nvPr/>
          </p:nvSpPr>
          <p:spPr>
            <a:xfrm>
              <a:off x="8300563" y="2648998"/>
              <a:ext cx="2086947" cy="946972"/>
            </a:xfrm>
            <a:prstGeom prst="rect">
              <a:avLst/>
            </a:prstGeom>
            <a:noFill/>
            <a:ln w="25400" cap="flat" cmpd="sng" algn="ctr">
              <a:solidFill>
                <a:srgbClr val="0070C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cxnSp>
          <p:nvCxnSpPr>
            <p:cNvPr id="60" name="Straight Arrow Connector 59">
              <a:extLst>
                <a:ext uri="{FF2B5EF4-FFF2-40B4-BE49-F238E27FC236}">
                  <a16:creationId xmlns:a16="http://schemas.microsoft.com/office/drawing/2014/main" id="{BDBD947D-BEE6-B6B2-ABAE-526E02085FB0}"/>
                </a:ext>
              </a:extLst>
            </p:cNvPr>
            <p:cNvCxnSpPr>
              <a:cxnSpLocks/>
            </p:cNvCxnSpPr>
            <p:nvPr/>
          </p:nvCxnSpPr>
          <p:spPr bwMode="gray">
            <a:xfrm>
              <a:off x="7733632" y="3188207"/>
              <a:ext cx="540885" cy="0"/>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7A8F041E-861C-C08D-A650-B2B606D3F3DB}"/>
                </a:ext>
              </a:extLst>
            </p:cNvPr>
            <p:cNvSpPr/>
            <p:nvPr/>
          </p:nvSpPr>
          <p:spPr>
            <a:xfrm>
              <a:off x="8279053" y="4123639"/>
              <a:ext cx="2086947" cy="946972"/>
            </a:xfrm>
            <a:prstGeom prst="rect">
              <a:avLst/>
            </a:prstGeom>
            <a:noFill/>
            <a:ln w="25400" cap="flat" cmpd="sng" algn="ctr">
              <a:solidFill>
                <a:schemeClr val="dk1"/>
              </a:solidFill>
              <a:prstDash val="sysDash"/>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62" name="TextBox 61">
              <a:extLst>
                <a:ext uri="{FF2B5EF4-FFF2-40B4-BE49-F238E27FC236}">
                  <a16:creationId xmlns:a16="http://schemas.microsoft.com/office/drawing/2014/main" id="{2132AB45-68F1-65FB-43F3-6380DFC527EB}"/>
                </a:ext>
              </a:extLst>
            </p:cNvPr>
            <p:cNvSpPr txBox="1"/>
            <p:nvPr/>
          </p:nvSpPr>
          <p:spPr>
            <a:xfrm>
              <a:off x="2513333" y="2673397"/>
              <a:ext cx="1934855" cy="215444"/>
            </a:xfrm>
            <a:prstGeom prst="rect">
              <a:avLst/>
            </a:prstGeom>
          </p:spPr>
          <p:txBody>
            <a:bodyPr wrap="square" lIns="0" tIns="0" rIns="0" bIns="0" rtlCol="0">
              <a:spAutoFit/>
            </a:bodyPr>
            <a:lstStyle/>
            <a:p>
              <a:pPr algn="l">
                <a:spcAft>
                  <a:spcPts val="600"/>
                </a:spcAft>
              </a:pPr>
              <a:r>
                <a:rPr lang="en-US" sz="1400" dirty="0"/>
                <a:t>Certifier Library</a:t>
              </a:r>
            </a:p>
          </p:txBody>
        </p:sp>
        <p:sp>
          <p:nvSpPr>
            <p:cNvPr id="63" name="TextBox 62">
              <a:extLst>
                <a:ext uri="{FF2B5EF4-FFF2-40B4-BE49-F238E27FC236}">
                  <a16:creationId xmlns:a16="http://schemas.microsoft.com/office/drawing/2014/main" id="{C176BDC6-ACE8-E261-FD29-270E45F8E0F5}"/>
                </a:ext>
              </a:extLst>
            </p:cNvPr>
            <p:cNvSpPr txBox="1"/>
            <p:nvPr/>
          </p:nvSpPr>
          <p:spPr>
            <a:xfrm>
              <a:off x="8371351" y="4218735"/>
              <a:ext cx="1934855" cy="430887"/>
            </a:xfrm>
            <a:prstGeom prst="rect">
              <a:avLst/>
            </a:prstGeom>
          </p:spPr>
          <p:txBody>
            <a:bodyPr wrap="square" lIns="0" tIns="0" rIns="0" bIns="0" rtlCol="0">
              <a:spAutoFit/>
            </a:bodyPr>
            <a:lstStyle/>
            <a:p>
              <a:pPr algn="l">
                <a:spcAft>
                  <a:spcPts val="600"/>
                </a:spcAft>
              </a:pPr>
              <a:r>
                <a:rPr lang="en-US" sz="1400" dirty="0"/>
                <a:t>Platform Attestation Service</a:t>
              </a:r>
            </a:p>
          </p:txBody>
        </p:sp>
        <p:cxnSp>
          <p:nvCxnSpPr>
            <p:cNvPr id="64" name="Straight Arrow Connector 63">
              <a:extLst>
                <a:ext uri="{FF2B5EF4-FFF2-40B4-BE49-F238E27FC236}">
                  <a16:creationId xmlns:a16="http://schemas.microsoft.com/office/drawing/2014/main" id="{F1BF642F-5127-8396-77B9-0D2A2CDEA507}"/>
                </a:ext>
              </a:extLst>
            </p:cNvPr>
            <p:cNvCxnSpPr>
              <a:cxnSpLocks/>
            </p:cNvCxnSpPr>
            <p:nvPr/>
          </p:nvCxnSpPr>
          <p:spPr bwMode="gray">
            <a:xfrm>
              <a:off x="7724727" y="4521597"/>
              <a:ext cx="540885" cy="0"/>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BC58282A-009C-897F-F339-9BEFDE96F335}"/>
                </a:ext>
              </a:extLst>
            </p:cNvPr>
            <p:cNvCxnSpPr>
              <a:cxnSpLocks/>
            </p:cNvCxnSpPr>
            <p:nvPr/>
          </p:nvCxnSpPr>
          <p:spPr bwMode="gray">
            <a:xfrm flipH="1">
              <a:off x="9290398" y="3651174"/>
              <a:ext cx="2648" cy="417127"/>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195143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500" fill="hold"/>
                                        <p:tgtEl>
                                          <p:spTgt spid="39"/>
                                        </p:tgtEl>
                                        <p:attrNameLst>
                                          <p:attrName>ppt_x</p:attrName>
                                        </p:attrNameLst>
                                      </p:cBhvr>
                                      <p:tavLst>
                                        <p:tav tm="0">
                                          <p:val>
                                            <p:strVal val="#ppt_x"/>
                                          </p:val>
                                        </p:tav>
                                        <p:tav tm="100000">
                                          <p:val>
                                            <p:strVal val="#ppt_x"/>
                                          </p:val>
                                        </p:tav>
                                      </p:tavLst>
                                    </p:anim>
                                    <p:anim calcmode="lin" valueType="num">
                                      <p:cBhvr additive="base">
                                        <p:cTn id="8"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E2652-1BD9-5545-A120-48F537B731DD}"/>
              </a:ext>
            </a:extLst>
          </p:cNvPr>
          <p:cNvSpPr>
            <a:spLocks noGrp="1"/>
          </p:cNvSpPr>
          <p:nvPr>
            <p:ph type="title"/>
          </p:nvPr>
        </p:nvSpPr>
        <p:spPr>
          <a:xfrm>
            <a:off x="579809" y="143721"/>
            <a:ext cx="11001004" cy="680010"/>
          </a:xfrm>
        </p:spPr>
        <p:txBody>
          <a:bodyPr/>
          <a:lstStyle/>
          <a:p>
            <a:r>
              <a:rPr lang="en-US" sz="3600"/>
              <a:t>Certifier Service</a:t>
            </a:r>
          </a:p>
        </p:txBody>
      </p:sp>
      <p:sp>
        <p:nvSpPr>
          <p:cNvPr id="3" name="Content Placeholder 2">
            <a:extLst>
              <a:ext uri="{FF2B5EF4-FFF2-40B4-BE49-F238E27FC236}">
                <a16:creationId xmlns:a16="http://schemas.microsoft.com/office/drawing/2014/main" id="{EAEB9B45-F575-DF4C-977F-B2FB8E10CE41}"/>
              </a:ext>
            </a:extLst>
          </p:cNvPr>
          <p:cNvSpPr>
            <a:spLocks noGrp="1"/>
          </p:cNvSpPr>
          <p:nvPr>
            <p:ph sz="quarter" idx="14"/>
          </p:nvPr>
        </p:nvSpPr>
        <p:spPr>
          <a:xfrm>
            <a:off x="157568" y="1901155"/>
            <a:ext cx="6180471" cy="3660912"/>
          </a:xfrm>
        </p:spPr>
        <p:txBody>
          <a:bodyPr/>
          <a:lstStyle/>
          <a:p>
            <a:r>
              <a:rPr lang="en-US" dirty="0">
                <a:latin typeface="Calibri" panose="020F0502020204030204" pitchFamily="34" charset="0"/>
                <a:cs typeface="Calibri" panose="020F0502020204030204" pitchFamily="34" charset="0"/>
              </a:rPr>
              <a:t>“Centralized” management for a security domain</a:t>
            </a:r>
          </a:p>
          <a:p>
            <a:pPr lvl="1">
              <a:spcBef>
                <a:spcPts val="600"/>
              </a:spcBef>
            </a:pPr>
            <a:r>
              <a:rPr lang="en-US" dirty="0">
                <a:latin typeface="Calibri" panose="020F0502020204030204" pitchFamily="34" charset="0"/>
                <a:cs typeface="Calibri" panose="020F0502020204030204" pitchFamily="34" charset="0"/>
              </a:rPr>
              <a:t>Policy Driven</a:t>
            </a:r>
          </a:p>
          <a:p>
            <a:pPr lvl="1">
              <a:spcBef>
                <a:spcPts val="600"/>
              </a:spcBef>
            </a:pPr>
            <a:r>
              <a:rPr lang="en-US" dirty="0">
                <a:latin typeface="Calibri" panose="020F0502020204030204" pitchFamily="34" charset="0"/>
                <a:cs typeface="Calibri" panose="020F0502020204030204" pitchFamily="34" charset="0"/>
              </a:rPr>
              <a:t>Admit new components without changing old ones</a:t>
            </a:r>
          </a:p>
          <a:p>
            <a:pPr lvl="1">
              <a:spcBef>
                <a:spcPts val="600"/>
              </a:spcBef>
            </a:pPr>
            <a:r>
              <a:rPr lang="en-US" dirty="0">
                <a:latin typeface="Calibri" panose="020F0502020204030204" pitchFamily="34" charset="0"/>
                <a:cs typeface="Calibri" panose="020F0502020204030204" pitchFamily="34" charset="0"/>
              </a:rPr>
              <a:t>Application upgrade without changing other applications</a:t>
            </a:r>
          </a:p>
          <a:p>
            <a:pPr lvl="1">
              <a:spcBef>
                <a:spcPts val="600"/>
              </a:spcBef>
            </a:pPr>
            <a:r>
              <a:rPr lang="en-US" dirty="0">
                <a:latin typeface="Calibri" panose="020F0502020204030204" pitchFamily="34" charset="0"/>
                <a:cs typeface="Calibri" panose="020F0502020204030204" pitchFamily="34" charset="0"/>
              </a:rPr>
              <a:t>Facilitates data migration and sharing in a domain</a:t>
            </a:r>
          </a:p>
          <a:p>
            <a:pPr lvl="1">
              <a:spcBef>
                <a:spcPts val="600"/>
              </a:spcBef>
            </a:pPr>
            <a:r>
              <a:rPr lang="en-US" dirty="0">
                <a:latin typeface="Calibri" panose="020F0502020204030204" pitchFamily="34" charset="0"/>
                <a:cs typeface="Calibri" panose="020F0502020204030204" pitchFamily="34" charset="0"/>
              </a:rPr>
              <a:t>Enforce security domain wide policy</a:t>
            </a:r>
          </a:p>
          <a:p>
            <a:pPr lvl="2">
              <a:spcBef>
                <a:spcPts val="600"/>
              </a:spcBef>
            </a:pPr>
            <a:r>
              <a:rPr lang="en-US" sz="1800" dirty="0">
                <a:latin typeface="Calibri" panose="020F0502020204030204" pitchFamily="34" charset="0"/>
                <a:cs typeface="Calibri" panose="020F0502020204030204" pitchFamily="34" charset="0"/>
              </a:rPr>
              <a:t>Machine capabilities</a:t>
            </a:r>
          </a:p>
          <a:p>
            <a:pPr lvl="2">
              <a:spcBef>
                <a:spcPts val="600"/>
              </a:spcBef>
            </a:pPr>
            <a:r>
              <a:rPr lang="en-US" sz="1800" dirty="0">
                <a:latin typeface="Calibri" panose="020F0502020204030204" pitchFamily="34" charset="0"/>
                <a:cs typeface="Calibri" panose="020F0502020204030204" pitchFamily="34" charset="0"/>
              </a:rPr>
              <a:t>Revocation</a:t>
            </a:r>
          </a:p>
        </p:txBody>
      </p:sp>
      <p:sp>
        <p:nvSpPr>
          <p:cNvPr id="4" name="Slide Number Placeholder 3">
            <a:extLst>
              <a:ext uri="{FF2B5EF4-FFF2-40B4-BE49-F238E27FC236}">
                <a16:creationId xmlns:a16="http://schemas.microsoft.com/office/drawing/2014/main" id="{13130452-12AF-E246-84C1-40EDF85A7119}"/>
              </a:ext>
            </a:extLst>
          </p:cNvPr>
          <p:cNvSpPr>
            <a:spLocks noGrp="1"/>
          </p:cNvSpPr>
          <p:nvPr>
            <p:ph type="sldNum" sz="quarter" idx="4294967295"/>
          </p:nvPr>
        </p:nvSpPr>
        <p:spPr>
          <a:xfrm>
            <a:off x="9447213" y="7351713"/>
            <a:ext cx="2741612" cy="365125"/>
          </a:xfrm>
          <a:prstGeom prst="rect">
            <a:avLst/>
          </a:prstGeom>
        </p:spPr>
        <p:txBody>
          <a:bodyPr/>
          <a:lstStyle/>
          <a:p>
            <a:fld id="{82FE4298-9D07-B243-B446-2EF20BF7D0AF}" type="slidenum">
              <a:rPr lang="en-US" smtClean="0"/>
              <a:t>11</a:t>
            </a:fld>
            <a:endParaRPr lang="en-US"/>
          </a:p>
        </p:txBody>
      </p:sp>
      <p:sp>
        <p:nvSpPr>
          <p:cNvPr id="12" name="Freeform 11" descr="Add short text in all caps here to call attention, like NEW! or UPDATED.">
            <a:extLst>
              <a:ext uri="{FF2B5EF4-FFF2-40B4-BE49-F238E27FC236}">
                <a16:creationId xmlns:a16="http://schemas.microsoft.com/office/drawing/2014/main" id="{3BA1113A-8A27-D03F-B915-6BD86A7EC6A9}"/>
              </a:ext>
            </a:extLst>
          </p:cNvPr>
          <p:cNvSpPr/>
          <p:nvPr/>
        </p:nvSpPr>
        <p:spPr bwMode="gray">
          <a:xfrm flipV="1">
            <a:off x="7222192" y="5156402"/>
            <a:ext cx="2760559" cy="455682"/>
          </a:xfrm>
          <a:custGeom>
            <a:avLst/>
            <a:gdLst>
              <a:gd name="connsiteX0" fmla="*/ 2304877 w 2760559"/>
              <a:gd name="connsiteY0" fmla="*/ 0 h 455682"/>
              <a:gd name="connsiteX1" fmla="*/ 0 w 2760559"/>
              <a:gd name="connsiteY1" fmla="*/ 0 h 455682"/>
              <a:gd name="connsiteX2" fmla="*/ 0 w 2760559"/>
              <a:gd name="connsiteY2" fmla="*/ 455682 h 455682"/>
              <a:gd name="connsiteX3" fmla="*/ 2760559 w 2760559"/>
              <a:gd name="connsiteY3" fmla="*/ 455682 h 455682"/>
            </a:gdLst>
            <a:ahLst/>
            <a:cxnLst>
              <a:cxn ang="0">
                <a:pos x="connsiteX0" y="connsiteY0"/>
              </a:cxn>
              <a:cxn ang="0">
                <a:pos x="connsiteX1" y="connsiteY1"/>
              </a:cxn>
              <a:cxn ang="0">
                <a:pos x="connsiteX2" y="connsiteY2"/>
              </a:cxn>
              <a:cxn ang="0">
                <a:pos x="connsiteX3" y="connsiteY3"/>
              </a:cxn>
            </a:cxnLst>
            <a:rect l="l" t="t" r="r" b="b"/>
            <a:pathLst>
              <a:path w="2760559" h="455682">
                <a:moveTo>
                  <a:pt x="2304877" y="0"/>
                </a:moveTo>
                <a:lnTo>
                  <a:pt x="0" y="0"/>
                </a:lnTo>
                <a:lnTo>
                  <a:pt x="0" y="455682"/>
                </a:lnTo>
                <a:lnTo>
                  <a:pt x="2760559" y="455682"/>
                </a:lnTo>
                <a:close/>
              </a:path>
            </a:pathLst>
          </a:cu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365760" tIns="45720" rIns="182880" bIns="91440" numCol="1" spcCol="0" rtlCol="0" fromWordArt="0" anchor="ctr" anchorCtr="0" forceAA="0" compatLnSpc="1">
            <a:prstTxWarp prst="textNoShape">
              <a:avLst/>
            </a:prstTxWarp>
            <a:noAutofit/>
          </a:bodyPr>
          <a:lstStyle/>
          <a:p>
            <a:pPr algn="r"/>
            <a:endParaRPr lang="en-US"/>
          </a:p>
        </p:txBody>
      </p:sp>
      <p:sp>
        <p:nvSpPr>
          <p:cNvPr id="13" name="Rectangle 12">
            <a:extLst>
              <a:ext uri="{FF2B5EF4-FFF2-40B4-BE49-F238E27FC236}">
                <a16:creationId xmlns:a16="http://schemas.microsoft.com/office/drawing/2014/main" id="{5DA2CB1B-EB22-0735-1E97-1B57077EBF95}"/>
              </a:ext>
            </a:extLst>
          </p:cNvPr>
          <p:cNvSpPr/>
          <p:nvPr/>
        </p:nvSpPr>
        <p:spPr>
          <a:xfrm>
            <a:off x="1636721" y="5154884"/>
            <a:ext cx="6609143" cy="45720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14" name="TextBox 13">
            <a:extLst>
              <a:ext uri="{FF2B5EF4-FFF2-40B4-BE49-F238E27FC236}">
                <a16:creationId xmlns:a16="http://schemas.microsoft.com/office/drawing/2014/main" id="{4CA36CE8-905E-44E5-94C8-1FBC2F6D65A3}"/>
              </a:ext>
            </a:extLst>
          </p:cNvPr>
          <p:cNvSpPr txBox="1"/>
          <p:nvPr/>
        </p:nvSpPr>
        <p:spPr>
          <a:xfrm>
            <a:off x="2367001" y="5253175"/>
            <a:ext cx="7522469" cy="276999"/>
          </a:xfrm>
          <a:prstGeom prst="rect">
            <a:avLst/>
          </a:prstGeom>
          <a:noFill/>
        </p:spPr>
        <p:txBody>
          <a:bodyPr wrap="square" lIns="0" tIns="0" rIns="0" bIns="0" rtlCol="0">
            <a:spAutoFit/>
          </a:bodyPr>
          <a:lstStyle/>
          <a:p>
            <a:r>
              <a:rPr lang="en-US" dirty="0">
                <a:solidFill>
                  <a:schemeClr val="bg1"/>
                </a:solidFill>
              </a:rPr>
              <a:t>SCALABLE DEPLOYMENT SUPPORTING ALL ENVIRONMENTS</a:t>
            </a:r>
          </a:p>
        </p:txBody>
      </p:sp>
      <p:grpSp>
        <p:nvGrpSpPr>
          <p:cNvPr id="41" name="Group 40">
            <a:extLst>
              <a:ext uri="{FF2B5EF4-FFF2-40B4-BE49-F238E27FC236}">
                <a16:creationId xmlns:a16="http://schemas.microsoft.com/office/drawing/2014/main" id="{41B26074-16C5-FB5D-696B-F4F5F91B8145}"/>
              </a:ext>
            </a:extLst>
          </p:cNvPr>
          <p:cNvGrpSpPr/>
          <p:nvPr/>
        </p:nvGrpSpPr>
        <p:grpSpPr>
          <a:xfrm>
            <a:off x="6134705" y="649528"/>
            <a:ext cx="5907434" cy="3435049"/>
            <a:chOff x="2320414" y="1496608"/>
            <a:chExt cx="8067096" cy="4686840"/>
          </a:xfrm>
        </p:grpSpPr>
        <p:grpSp>
          <p:nvGrpSpPr>
            <p:cNvPr id="42" name="Group 41">
              <a:extLst>
                <a:ext uri="{FF2B5EF4-FFF2-40B4-BE49-F238E27FC236}">
                  <a16:creationId xmlns:a16="http://schemas.microsoft.com/office/drawing/2014/main" id="{839DA98B-8750-221E-C3A4-A5562415598E}"/>
                </a:ext>
              </a:extLst>
            </p:cNvPr>
            <p:cNvGrpSpPr/>
            <p:nvPr/>
          </p:nvGrpSpPr>
          <p:grpSpPr>
            <a:xfrm>
              <a:off x="3590456" y="5323678"/>
              <a:ext cx="2768820" cy="859770"/>
              <a:chOff x="925286" y="4669971"/>
              <a:chExt cx="2917371" cy="1001486"/>
            </a:xfrm>
          </p:grpSpPr>
          <p:sp>
            <p:nvSpPr>
              <p:cNvPr id="67" name="Rectangle 66">
                <a:extLst>
                  <a:ext uri="{FF2B5EF4-FFF2-40B4-BE49-F238E27FC236}">
                    <a16:creationId xmlns:a16="http://schemas.microsoft.com/office/drawing/2014/main" id="{32EE2DE4-C4A1-CF16-1C06-619E7643EC0E}"/>
                  </a:ext>
                </a:extLst>
              </p:cNvPr>
              <p:cNvSpPr/>
              <p:nvPr/>
            </p:nvSpPr>
            <p:spPr>
              <a:xfrm>
                <a:off x="1990719" y="4793242"/>
                <a:ext cx="784030" cy="725815"/>
              </a:xfrm>
              <a:prstGeom prst="rect">
                <a:avLst/>
              </a:prstGeom>
              <a:solidFill>
                <a:sysClr val="window" lastClr="FFFFFF"/>
              </a:solidFill>
              <a:ln w="25400" cap="flat" cmpd="sng" algn="ctr">
                <a:solidFill>
                  <a:srgbClr val="717074"/>
                </a:solidFill>
                <a:prstDash val="solid"/>
                <a:headEnd type="none" w="med" len="med"/>
                <a:tailEnd type="none" w="med" len="med"/>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defTabSz="914126">
                  <a:spcAft>
                    <a:spcPts val="600"/>
                  </a:spcAft>
                  <a:defRPr/>
                </a:pPr>
                <a:endParaRPr lang="en-US" sz="1799" kern="0" dirty="0">
                  <a:solidFill>
                    <a:srgbClr val="717074"/>
                  </a:solidFill>
                  <a:latin typeface="Metropolis"/>
                </a:endParaRPr>
              </a:p>
              <a:p>
                <a:pPr algn="ctr" defTabSz="914126">
                  <a:spcAft>
                    <a:spcPts val="600"/>
                  </a:spcAft>
                  <a:defRPr/>
                </a:pPr>
                <a:r>
                  <a:rPr lang="en-US" sz="1200" kern="0" dirty="0">
                    <a:solidFill>
                      <a:srgbClr val="717074"/>
                    </a:solidFill>
                    <a:latin typeface="Metropolis"/>
                  </a:rPr>
                  <a:t>SEV</a:t>
                </a:r>
              </a:p>
            </p:txBody>
          </p:sp>
          <p:pic>
            <p:nvPicPr>
              <p:cNvPr id="68" name="Picture 67" descr="A picture containing clipart&#10;&#10;Description automatically generated">
                <a:extLst>
                  <a:ext uri="{FF2B5EF4-FFF2-40B4-BE49-F238E27FC236}">
                    <a16:creationId xmlns:a16="http://schemas.microsoft.com/office/drawing/2014/main" id="{8B1E35CE-EBD4-7763-491E-6379E11BE940}"/>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5000"/>
                        </a14:imgEffect>
                      </a14:imgLayer>
                    </a14:imgProps>
                  </a:ext>
                </a:extLst>
              </a:blip>
              <a:stretch>
                <a:fillRect/>
              </a:stretch>
            </p:blipFill>
            <p:spPr>
              <a:xfrm>
                <a:off x="1990719" y="4860271"/>
                <a:ext cx="759155" cy="396639"/>
              </a:xfrm>
              <a:prstGeom prst="rect">
                <a:avLst/>
              </a:prstGeom>
            </p:spPr>
          </p:pic>
          <p:sp>
            <p:nvSpPr>
              <p:cNvPr id="69" name="Rectangle 68">
                <a:extLst>
                  <a:ext uri="{FF2B5EF4-FFF2-40B4-BE49-F238E27FC236}">
                    <a16:creationId xmlns:a16="http://schemas.microsoft.com/office/drawing/2014/main" id="{B572CB56-233E-B234-6714-F69DAAFA46A2}"/>
                  </a:ext>
                </a:extLst>
              </p:cNvPr>
              <p:cNvSpPr/>
              <p:nvPr/>
            </p:nvSpPr>
            <p:spPr>
              <a:xfrm>
                <a:off x="1111194" y="4837223"/>
                <a:ext cx="756060" cy="724289"/>
              </a:xfrm>
              <a:prstGeom prst="rect">
                <a:avLst/>
              </a:prstGeom>
              <a:solidFill>
                <a:sysClr val="window" lastClr="FFFFFF"/>
              </a:solidFill>
              <a:ln w="25400" cap="flat" cmpd="sng" algn="ctr">
                <a:solidFill>
                  <a:srgbClr val="717074"/>
                </a:solidFill>
                <a:prstDash val="solid"/>
                <a:headEnd type="none" w="med" len="med"/>
                <a:tailEnd type="none" w="med" len="med"/>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defTabSz="914126">
                  <a:spcAft>
                    <a:spcPts val="600"/>
                  </a:spcAft>
                  <a:defRPr/>
                </a:pPr>
                <a:endParaRPr lang="en-US" sz="1799" kern="0" dirty="0">
                  <a:solidFill>
                    <a:srgbClr val="717074"/>
                  </a:solidFill>
                  <a:latin typeface="Metropolis"/>
                </a:endParaRPr>
              </a:p>
              <a:p>
                <a:pPr algn="ctr" defTabSz="914126">
                  <a:spcAft>
                    <a:spcPts val="600"/>
                  </a:spcAft>
                  <a:defRPr/>
                </a:pPr>
                <a:r>
                  <a:rPr lang="en-US" sz="1200" kern="0" dirty="0">
                    <a:solidFill>
                      <a:srgbClr val="717074"/>
                    </a:solidFill>
                    <a:latin typeface="Metropolis"/>
                  </a:rPr>
                  <a:t>SGX</a:t>
                </a:r>
                <a:endParaRPr lang="en-US" sz="1600" kern="0" dirty="0">
                  <a:solidFill>
                    <a:srgbClr val="717074"/>
                  </a:solidFill>
                  <a:latin typeface="Metropolis"/>
                </a:endParaRPr>
              </a:p>
            </p:txBody>
          </p:sp>
          <p:pic>
            <p:nvPicPr>
              <p:cNvPr id="70" name="Picture 69">
                <a:extLst>
                  <a:ext uri="{FF2B5EF4-FFF2-40B4-BE49-F238E27FC236}">
                    <a16:creationId xmlns:a16="http://schemas.microsoft.com/office/drawing/2014/main" id="{38A42C34-742D-B19A-AA4C-EE6EC8016840}"/>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45000"/>
                        </a14:imgEffect>
                      </a14:imgLayer>
                    </a14:imgProps>
                  </a:ext>
                </a:extLst>
              </a:blip>
              <a:stretch>
                <a:fillRect/>
              </a:stretch>
            </p:blipFill>
            <p:spPr>
              <a:xfrm>
                <a:off x="1190355" y="4778755"/>
                <a:ext cx="550698" cy="550698"/>
              </a:xfrm>
              <a:prstGeom prst="rect">
                <a:avLst/>
              </a:prstGeom>
            </p:spPr>
          </p:pic>
          <p:sp>
            <p:nvSpPr>
              <p:cNvPr id="71" name="Rectangle 70">
                <a:extLst>
                  <a:ext uri="{FF2B5EF4-FFF2-40B4-BE49-F238E27FC236}">
                    <a16:creationId xmlns:a16="http://schemas.microsoft.com/office/drawing/2014/main" id="{54B980CA-17ED-94A2-DC66-D6853E8E4A6C}"/>
                  </a:ext>
                </a:extLst>
              </p:cNvPr>
              <p:cNvSpPr/>
              <p:nvPr/>
            </p:nvSpPr>
            <p:spPr>
              <a:xfrm>
                <a:off x="2909946" y="4794768"/>
                <a:ext cx="756060" cy="724289"/>
              </a:xfrm>
              <a:prstGeom prst="rect">
                <a:avLst/>
              </a:prstGeom>
              <a:solidFill>
                <a:sysClr val="window" lastClr="FFFFFF"/>
              </a:solidFill>
              <a:ln w="25400" cap="flat" cmpd="sng" algn="ctr">
                <a:solidFill>
                  <a:srgbClr val="717074"/>
                </a:solidFill>
                <a:prstDash val="solid"/>
                <a:headEnd type="none" w="med" len="med"/>
                <a:tailEnd type="none" w="med" len="med"/>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defTabSz="914126">
                  <a:spcAft>
                    <a:spcPts val="600"/>
                  </a:spcAft>
                  <a:defRPr/>
                </a:pPr>
                <a:endParaRPr lang="en-US" sz="1799" kern="0" dirty="0">
                  <a:solidFill>
                    <a:srgbClr val="717074"/>
                  </a:solidFill>
                  <a:latin typeface="Metropolis"/>
                </a:endParaRPr>
              </a:p>
              <a:p>
                <a:pPr algn="ctr" defTabSz="914126">
                  <a:spcAft>
                    <a:spcPts val="600"/>
                  </a:spcAft>
                  <a:defRPr/>
                </a:pPr>
                <a:r>
                  <a:rPr lang="en-US" sz="1200" kern="0" dirty="0">
                    <a:solidFill>
                      <a:srgbClr val="717074"/>
                    </a:solidFill>
                    <a:latin typeface="Metropolis"/>
                  </a:rPr>
                  <a:t>TDX</a:t>
                </a:r>
                <a:endParaRPr lang="en-US" sz="1600" kern="0" dirty="0">
                  <a:solidFill>
                    <a:srgbClr val="717074"/>
                  </a:solidFill>
                  <a:latin typeface="Metropolis"/>
                </a:endParaRPr>
              </a:p>
            </p:txBody>
          </p:sp>
          <p:pic>
            <p:nvPicPr>
              <p:cNvPr id="72" name="Picture 71">
                <a:extLst>
                  <a:ext uri="{FF2B5EF4-FFF2-40B4-BE49-F238E27FC236}">
                    <a16:creationId xmlns:a16="http://schemas.microsoft.com/office/drawing/2014/main" id="{933BC2BF-65C3-6410-46B2-E9D152373150}"/>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45000"/>
                        </a14:imgEffect>
                      </a14:imgLayer>
                    </a14:imgProps>
                  </a:ext>
                </a:extLst>
              </a:blip>
              <a:stretch>
                <a:fillRect/>
              </a:stretch>
            </p:blipFill>
            <p:spPr>
              <a:xfrm>
                <a:off x="3000839" y="4763518"/>
                <a:ext cx="550698" cy="550698"/>
              </a:xfrm>
              <a:prstGeom prst="rect">
                <a:avLst/>
              </a:prstGeom>
            </p:spPr>
          </p:pic>
          <p:sp>
            <p:nvSpPr>
              <p:cNvPr id="73" name="Rectangle 72">
                <a:extLst>
                  <a:ext uri="{FF2B5EF4-FFF2-40B4-BE49-F238E27FC236}">
                    <a16:creationId xmlns:a16="http://schemas.microsoft.com/office/drawing/2014/main" id="{E3272F48-B28C-A633-8B1A-002CEC393E21}"/>
                  </a:ext>
                </a:extLst>
              </p:cNvPr>
              <p:cNvSpPr/>
              <p:nvPr/>
            </p:nvSpPr>
            <p:spPr>
              <a:xfrm>
                <a:off x="925286" y="4669971"/>
                <a:ext cx="2917371" cy="1001486"/>
              </a:xfrm>
              <a:prstGeom prst="rect">
                <a:avLst/>
              </a:prstGeom>
              <a:noFill/>
              <a:ln w="2540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sp>
          <p:nvSpPr>
            <p:cNvPr id="43" name="Rectangle 42">
              <a:extLst>
                <a:ext uri="{FF2B5EF4-FFF2-40B4-BE49-F238E27FC236}">
                  <a16:creationId xmlns:a16="http://schemas.microsoft.com/office/drawing/2014/main" id="{797771D0-4B79-A7C4-121B-2706660CC58E}"/>
                </a:ext>
              </a:extLst>
            </p:cNvPr>
            <p:cNvSpPr/>
            <p:nvPr/>
          </p:nvSpPr>
          <p:spPr>
            <a:xfrm>
              <a:off x="4203044" y="3587726"/>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dirty="0">
                  <a:solidFill>
                    <a:schemeClr val="tx2"/>
                  </a:solidFill>
                </a:rPr>
                <a:t>Secure Key Exchange</a:t>
              </a:r>
            </a:p>
          </p:txBody>
        </p:sp>
        <p:sp>
          <p:nvSpPr>
            <p:cNvPr id="44" name="Rectangle 43">
              <a:extLst>
                <a:ext uri="{FF2B5EF4-FFF2-40B4-BE49-F238E27FC236}">
                  <a16:creationId xmlns:a16="http://schemas.microsoft.com/office/drawing/2014/main" id="{0F134026-4E57-31BB-B04C-DB212AADDFC8}"/>
                </a:ext>
              </a:extLst>
            </p:cNvPr>
            <p:cNvSpPr/>
            <p:nvPr/>
          </p:nvSpPr>
          <p:spPr>
            <a:xfrm>
              <a:off x="4203044" y="4566035"/>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Secure Data Storage</a:t>
              </a:r>
            </a:p>
          </p:txBody>
        </p:sp>
        <p:sp>
          <p:nvSpPr>
            <p:cNvPr id="45" name="Rectangle 44">
              <a:extLst>
                <a:ext uri="{FF2B5EF4-FFF2-40B4-BE49-F238E27FC236}">
                  <a16:creationId xmlns:a16="http://schemas.microsoft.com/office/drawing/2014/main" id="{270922BD-EF55-A539-7D02-8BBF51A9A61D}"/>
                </a:ext>
              </a:extLst>
            </p:cNvPr>
            <p:cNvSpPr/>
            <p:nvPr/>
          </p:nvSpPr>
          <p:spPr>
            <a:xfrm>
              <a:off x="5825891" y="3573560"/>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Trust Negotiation</a:t>
              </a:r>
            </a:p>
          </p:txBody>
        </p:sp>
        <p:sp>
          <p:nvSpPr>
            <p:cNvPr id="46" name="Rectangle 45">
              <a:extLst>
                <a:ext uri="{FF2B5EF4-FFF2-40B4-BE49-F238E27FC236}">
                  <a16:creationId xmlns:a16="http://schemas.microsoft.com/office/drawing/2014/main" id="{30B3A8E4-1B00-9E85-347A-14CAB78CA508}"/>
                </a:ext>
              </a:extLst>
            </p:cNvPr>
            <p:cNvSpPr/>
            <p:nvPr/>
          </p:nvSpPr>
          <p:spPr>
            <a:xfrm>
              <a:off x="2583850" y="4566035"/>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Policy Management</a:t>
              </a:r>
            </a:p>
          </p:txBody>
        </p:sp>
        <p:sp>
          <p:nvSpPr>
            <p:cNvPr id="47" name="Rectangle 46">
              <a:extLst>
                <a:ext uri="{FF2B5EF4-FFF2-40B4-BE49-F238E27FC236}">
                  <a16:creationId xmlns:a16="http://schemas.microsoft.com/office/drawing/2014/main" id="{2A2FDE91-0327-682C-A2C0-0BB8D87C3FEB}"/>
                </a:ext>
              </a:extLst>
            </p:cNvPr>
            <p:cNvSpPr/>
            <p:nvPr/>
          </p:nvSpPr>
          <p:spPr>
            <a:xfrm>
              <a:off x="4203044" y="4069798"/>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dirty="0">
                  <a:solidFill>
                    <a:schemeClr val="tx2"/>
                  </a:solidFill>
                </a:rPr>
                <a:t>Application Upgrade</a:t>
              </a:r>
            </a:p>
          </p:txBody>
        </p:sp>
        <p:sp>
          <p:nvSpPr>
            <p:cNvPr id="48" name="Rectangle 47">
              <a:extLst>
                <a:ext uri="{FF2B5EF4-FFF2-40B4-BE49-F238E27FC236}">
                  <a16:creationId xmlns:a16="http://schemas.microsoft.com/office/drawing/2014/main" id="{A7894D56-8FC1-C28F-E790-26D69A3F2FF4}"/>
                </a:ext>
              </a:extLst>
            </p:cNvPr>
            <p:cNvSpPr/>
            <p:nvPr/>
          </p:nvSpPr>
          <p:spPr>
            <a:xfrm>
              <a:off x="5825891" y="4566035"/>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Application Migration</a:t>
              </a:r>
            </a:p>
          </p:txBody>
        </p:sp>
        <p:sp>
          <p:nvSpPr>
            <p:cNvPr id="49" name="Rectangle 48">
              <a:extLst>
                <a:ext uri="{FF2B5EF4-FFF2-40B4-BE49-F238E27FC236}">
                  <a16:creationId xmlns:a16="http://schemas.microsoft.com/office/drawing/2014/main" id="{A7CB0345-4261-5AF7-A21C-FFA68F0CC1FB}"/>
                </a:ext>
              </a:extLst>
            </p:cNvPr>
            <p:cNvSpPr/>
            <p:nvPr/>
          </p:nvSpPr>
          <p:spPr>
            <a:xfrm>
              <a:off x="5825891" y="4069798"/>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dirty="0">
                  <a:solidFill>
                    <a:schemeClr val="tx2"/>
                  </a:solidFill>
                </a:rPr>
                <a:t>Secure Channel</a:t>
              </a:r>
            </a:p>
          </p:txBody>
        </p:sp>
        <p:sp>
          <p:nvSpPr>
            <p:cNvPr id="50" name="Rectangle 49">
              <a:extLst>
                <a:ext uri="{FF2B5EF4-FFF2-40B4-BE49-F238E27FC236}">
                  <a16:creationId xmlns:a16="http://schemas.microsoft.com/office/drawing/2014/main" id="{F3F084D2-FC2A-2EF6-4E1F-04D11C36359A}"/>
                </a:ext>
              </a:extLst>
            </p:cNvPr>
            <p:cNvSpPr/>
            <p:nvPr/>
          </p:nvSpPr>
          <p:spPr>
            <a:xfrm>
              <a:off x="2583850" y="4069798"/>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Identity Management</a:t>
              </a:r>
            </a:p>
          </p:txBody>
        </p:sp>
        <p:sp>
          <p:nvSpPr>
            <p:cNvPr id="51" name="Rectangle 50">
              <a:extLst>
                <a:ext uri="{FF2B5EF4-FFF2-40B4-BE49-F238E27FC236}">
                  <a16:creationId xmlns:a16="http://schemas.microsoft.com/office/drawing/2014/main" id="{A129F525-7EBE-D3A5-FF1C-37BBD5F0C63B}"/>
                </a:ext>
              </a:extLst>
            </p:cNvPr>
            <p:cNvSpPr/>
            <p:nvPr/>
          </p:nvSpPr>
          <p:spPr>
            <a:xfrm>
              <a:off x="5825891" y="3119139"/>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Attest/Verify</a:t>
              </a:r>
            </a:p>
          </p:txBody>
        </p:sp>
        <p:sp>
          <p:nvSpPr>
            <p:cNvPr id="52" name="Rectangle 51">
              <a:extLst>
                <a:ext uri="{FF2B5EF4-FFF2-40B4-BE49-F238E27FC236}">
                  <a16:creationId xmlns:a16="http://schemas.microsoft.com/office/drawing/2014/main" id="{8F9537D8-CE67-73E8-7723-1F15C5C44B50}"/>
                </a:ext>
              </a:extLst>
            </p:cNvPr>
            <p:cNvSpPr/>
            <p:nvPr/>
          </p:nvSpPr>
          <p:spPr>
            <a:xfrm>
              <a:off x="4203044" y="3119139"/>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Sealing</a:t>
              </a:r>
            </a:p>
          </p:txBody>
        </p:sp>
        <p:sp>
          <p:nvSpPr>
            <p:cNvPr id="53" name="Rectangle 52">
              <a:extLst>
                <a:ext uri="{FF2B5EF4-FFF2-40B4-BE49-F238E27FC236}">
                  <a16:creationId xmlns:a16="http://schemas.microsoft.com/office/drawing/2014/main" id="{004CF084-C4E0-9635-2DD9-7626861BD521}"/>
                </a:ext>
              </a:extLst>
            </p:cNvPr>
            <p:cNvSpPr/>
            <p:nvPr/>
          </p:nvSpPr>
          <p:spPr>
            <a:xfrm>
              <a:off x="2583850" y="3119139"/>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dirty="0">
                  <a:solidFill>
                    <a:schemeClr val="tx2"/>
                  </a:solidFill>
                </a:rPr>
                <a:t>Measurement</a:t>
              </a:r>
            </a:p>
          </p:txBody>
        </p:sp>
        <p:cxnSp>
          <p:nvCxnSpPr>
            <p:cNvPr id="54" name="Straight Arrow Connector 53">
              <a:extLst>
                <a:ext uri="{FF2B5EF4-FFF2-40B4-BE49-F238E27FC236}">
                  <a16:creationId xmlns:a16="http://schemas.microsoft.com/office/drawing/2014/main" id="{70F112A5-E3D1-7C66-E33C-3CA2FFE4DEE5}"/>
                </a:ext>
              </a:extLst>
            </p:cNvPr>
            <p:cNvCxnSpPr>
              <a:cxnSpLocks/>
            </p:cNvCxnSpPr>
            <p:nvPr/>
          </p:nvCxnSpPr>
          <p:spPr bwMode="gray">
            <a:xfrm flipH="1">
              <a:off x="5033796" y="2149387"/>
              <a:ext cx="2648" cy="417127"/>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3EDC3DB7-F10B-6466-4051-2EB8FECD14E1}"/>
                </a:ext>
              </a:extLst>
            </p:cNvPr>
            <p:cNvSpPr/>
            <p:nvPr/>
          </p:nvSpPr>
          <p:spPr>
            <a:xfrm>
              <a:off x="3617797" y="1496608"/>
              <a:ext cx="2975427" cy="602140"/>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200" dirty="0">
                  <a:solidFill>
                    <a:schemeClr val="tx2"/>
                  </a:solidFill>
                </a:rPr>
                <a:t>Application</a:t>
              </a:r>
            </a:p>
            <a:p>
              <a:pPr algn="ctr">
                <a:spcAft>
                  <a:spcPts val="600"/>
                </a:spcAft>
              </a:pPr>
              <a:r>
                <a:rPr lang="en-US" sz="1200" dirty="0">
                  <a:solidFill>
                    <a:schemeClr val="tx2"/>
                  </a:solidFill>
                </a:rPr>
                <a:t>with policy enforcement</a:t>
              </a:r>
            </a:p>
          </p:txBody>
        </p:sp>
        <p:sp>
          <p:nvSpPr>
            <p:cNvPr id="56" name="Rectangle 55">
              <a:extLst>
                <a:ext uri="{FF2B5EF4-FFF2-40B4-BE49-F238E27FC236}">
                  <a16:creationId xmlns:a16="http://schemas.microsoft.com/office/drawing/2014/main" id="{5C86C96F-40BE-6C81-A103-2B499D630A02}"/>
                </a:ext>
              </a:extLst>
            </p:cNvPr>
            <p:cNvSpPr/>
            <p:nvPr/>
          </p:nvSpPr>
          <p:spPr>
            <a:xfrm>
              <a:off x="2583850" y="3587726"/>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Crypto</a:t>
              </a:r>
            </a:p>
          </p:txBody>
        </p:sp>
        <p:sp>
          <p:nvSpPr>
            <p:cNvPr id="57" name="Rectangle 56">
              <a:extLst>
                <a:ext uri="{FF2B5EF4-FFF2-40B4-BE49-F238E27FC236}">
                  <a16:creationId xmlns:a16="http://schemas.microsoft.com/office/drawing/2014/main" id="{5FC22764-A125-B3E5-A20E-C4106DE8D633}"/>
                </a:ext>
              </a:extLst>
            </p:cNvPr>
            <p:cNvSpPr/>
            <p:nvPr/>
          </p:nvSpPr>
          <p:spPr>
            <a:xfrm>
              <a:off x="2320414" y="2578849"/>
              <a:ext cx="5359284" cy="2532527"/>
            </a:xfrm>
            <a:prstGeom prst="rect">
              <a:avLst/>
            </a:prstGeom>
            <a:noFill/>
            <a:ln w="25400">
              <a:solidFill>
                <a:srgbClr val="FFC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58" name="TextBox 57">
              <a:extLst>
                <a:ext uri="{FF2B5EF4-FFF2-40B4-BE49-F238E27FC236}">
                  <a16:creationId xmlns:a16="http://schemas.microsoft.com/office/drawing/2014/main" id="{7AE0A4A1-EB6A-B5A1-9862-1D75B4AC30ED}"/>
                </a:ext>
              </a:extLst>
            </p:cNvPr>
            <p:cNvSpPr txBox="1"/>
            <p:nvPr/>
          </p:nvSpPr>
          <p:spPr>
            <a:xfrm>
              <a:off x="8376609" y="2987022"/>
              <a:ext cx="1934856" cy="293956"/>
            </a:xfrm>
            <a:prstGeom prst="rect">
              <a:avLst/>
            </a:prstGeom>
          </p:spPr>
          <p:txBody>
            <a:bodyPr wrap="square" lIns="0" tIns="0" rIns="0" bIns="0" rtlCol="0">
              <a:spAutoFit/>
            </a:bodyPr>
            <a:lstStyle/>
            <a:p>
              <a:pPr algn="l">
                <a:spcAft>
                  <a:spcPts val="600"/>
                </a:spcAft>
              </a:pPr>
              <a:r>
                <a:rPr lang="en-US" sz="1400" dirty="0"/>
                <a:t>Certifier Service</a:t>
              </a:r>
            </a:p>
          </p:txBody>
        </p:sp>
        <p:cxnSp>
          <p:nvCxnSpPr>
            <p:cNvPr id="59" name="Straight Arrow Connector 58">
              <a:extLst>
                <a:ext uri="{FF2B5EF4-FFF2-40B4-BE49-F238E27FC236}">
                  <a16:creationId xmlns:a16="http://schemas.microsoft.com/office/drawing/2014/main" id="{5C6E8F84-600B-2903-72E2-F2AF35783995}"/>
                </a:ext>
              </a:extLst>
            </p:cNvPr>
            <p:cNvCxnSpPr>
              <a:cxnSpLocks/>
            </p:cNvCxnSpPr>
            <p:nvPr/>
          </p:nvCxnSpPr>
          <p:spPr bwMode="gray">
            <a:xfrm>
              <a:off x="4953457" y="5098520"/>
              <a:ext cx="0" cy="213944"/>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sp>
          <p:nvSpPr>
            <p:cNvPr id="60" name="Rectangle 59">
              <a:extLst>
                <a:ext uri="{FF2B5EF4-FFF2-40B4-BE49-F238E27FC236}">
                  <a16:creationId xmlns:a16="http://schemas.microsoft.com/office/drawing/2014/main" id="{564375B2-8776-0434-5D05-B26D977F8514}"/>
                </a:ext>
              </a:extLst>
            </p:cNvPr>
            <p:cNvSpPr/>
            <p:nvPr/>
          </p:nvSpPr>
          <p:spPr>
            <a:xfrm>
              <a:off x="8300563" y="2648998"/>
              <a:ext cx="2086947" cy="946972"/>
            </a:xfrm>
            <a:prstGeom prst="rect">
              <a:avLst/>
            </a:prstGeom>
            <a:noFill/>
            <a:ln w="25400" cap="flat" cmpd="sng" algn="ctr">
              <a:solidFill>
                <a:srgbClr val="0070C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cxnSp>
          <p:nvCxnSpPr>
            <p:cNvPr id="61" name="Straight Arrow Connector 60">
              <a:extLst>
                <a:ext uri="{FF2B5EF4-FFF2-40B4-BE49-F238E27FC236}">
                  <a16:creationId xmlns:a16="http://schemas.microsoft.com/office/drawing/2014/main" id="{5708D4E2-C213-BD21-BF3B-70E836422642}"/>
                </a:ext>
              </a:extLst>
            </p:cNvPr>
            <p:cNvCxnSpPr>
              <a:cxnSpLocks/>
            </p:cNvCxnSpPr>
            <p:nvPr/>
          </p:nvCxnSpPr>
          <p:spPr bwMode="gray">
            <a:xfrm>
              <a:off x="7733632" y="3188207"/>
              <a:ext cx="540885" cy="0"/>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sp>
          <p:nvSpPr>
            <p:cNvPr id="62" name="Rectangle 61">
              <a:extLst>
                <a:ext uri="{FF2B5EF4-FFF2-40B4-BE49-F238E27FC236}">
                  <a16:creationId xmlns:a16="http://schemas.microsoft.com/office/drawing/2014/main" id="{A37F727F-014B-CD67-0C4C-D7276CA91238}"/>
                </a:ext>
              </a:extLst>
            </p:cNvPr>
            <p:cNvSpPr/>
            <p:nvPr/>
          </p:nvSpPr>
          <p:spPr>
            <a:xfrm>
              <a:off x="8279053" y="4123639"/>
              <a:ext cx="2086947" cy="946972"/>
            </a:xfrm>
            <a:prstGeom prst="rect">
              <a:avLst/>
            </a:prstGeom>
            <a:noFill/>
            <a:ln w="25400" cap="flat" cmpd="sng" algn="ctr">
              <a:solidFill>
                <a:schemeClr val="dk1"/>
              </a:solidFill>
              <a:prstDash val="sysDash"/>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63" name="TextBox 62">
              <a:extLst>
                <a:ext uri="{FF2B5EF4-FFF2-40B4-BE49-F238E27FC236}">
                  <a16:creationId xmlns:a16="http://schemas.microsoft.com/office/drawing/2014/main" id="{9DE15219-E157-47DC-E71C-032B8E857038}"/>
                </a:ext>
              </a:extLst>
            </p:cNvPr>
            <p:cNvSpPr txBox="1"/>
            <p:nvPr/>
          </p:nvSpPr>
          <p:spPr>
            <a:xfrm>
              <a:off x="2513333" y="2673397"/>
              <a:ext cx="1934855" cy="215444"/>
            </a:xfrm>
            <a:prstGeom prst="rect">
              <a:avLst/>
            </a:prstGeom>
          </p:spPr>
          <p:txBody>
            <a:bodyPr wrap="square" lIns="0" tIns="0" rIns="0" bIns="0" rtlCol="0">
              <a:spAutoFit/>
            </a:bodyPr>
            <a:lstStyle/>
            <a:p>
              <a:pPr algn="l">
                <a:spcAft>
                  <a:spcPts val="600"/>
                </a:spcAft>
              </a:pPr>
              <a:r>
                <a:rPr lang="en-US" sz="1400" dirty="0"/>
                <a:t>Certifier Library</a:t>
              </a:r>
            </a:p>
          </p:txBody>
        </p:sp>
        <p:sp>
          <p:nvSpPr>
            <p:cNvPr id="64" name="TextBox 63">
              <a:extLst>
                <a:ext uri="{FF2B5EF4-FFF2-40B4-BE49-F238E27FC236}">
                  <a16:creationId xmlns:a16="http://schemas.microsoft.com/office/drawing/2014/main" id="{8F028856-507A-9356-C733-E2E43DC13C7E}"/>
                </a:ext>
              </a:extLst>
            </p:cNvPr>
            <p:cNvSpPr txBox="1"/>
            <p:nvPr/>
          </p:nvSpPr>
          <p:spPr>
            <a:xfrm>
              <a:off x="8371351" y="4218735"/>
              <a:ext cx="1934855" cy="430887"/>
            </a:xfrm>
            <a:prstGeom prst="rect">
              <a:avLst/>
            </a:prstGeom>
          </p:spPr>
          <p:txBody>
            <a:bodyPr wrap="square" lIns="0" tIns="0" rIns="0" bIns="0" rtlCol="0">
              <a:spAutoFit/>
            </a:bodyPr>
            <a:lstStyle/>
            <a:p>
              <a:pPr algn="l">
                <a:spcAft>
                  <a:spcPts val="600"/>
                </a:spcAft>
              </a:pPr>
              <a:r>
                <a:rPr lang="en-US" sz="1400" dirty="0"/>
                <a:t>Platform Attestation Service</a:t>
              </a:r>
            </a:p>
          </p:txBody>
        </p:sp>
        <p:cxnSp>
          <p:nvCxnSpPr>
            <p:cNvPr id="65" name="Straight Arrow Connector 64">
              <a:extLst>
                <a:ext uri="{FF2B5EF4-FFF2-40B4-BE49-F238E27FC236}">
                  <a16:creationId xmlns:a16="http://schemas.microsoft.com/office/drawing/2014/main" id="{B7D6927F-76C4-915C-B307-2C2FE0878289}"/>
                </a:ext>
              </a:extLst>
            </p:cNvPr>
            <p:cNvCxnSpPr>
              <a:cxnSpLocks/>
            </p:cNvCxnSpPr>
            <p:nvPr/>
          </p:nvCxnSpPr>
          <p:spPr bwMode="gray">
            <a:xfrm>
              <a:off x="7724727" y="4521597"/>
              <a:ext cx="540885" cy="0"/>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3AA92E6-C481-0799-F1E3-38B4D5457D19}"/>
                </a:ext>
              </a:extLst>
            </p:cNvPr>
            <p:cNvCxnSpPr>
              <a:cxnSpLocks/>
            </p:cNvCxnSpPr>
            <p:nvPr/>
          </p:nvCxnSpPr>
          <p:spPr bwMode="gray">
            <a:xfrm flipH="1">
              <a:off x="9290398" y="3651174"/>
              <a:ext cx="2648" cy="417127"/>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942040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73822-AF0B-4979-924D-1C20AB7E5D3F}"/>
              </a:ext>
            </a:extLst>
          </p:cNvPr>
          <p:cNvSpPr>
            <a:spLocks noGrp="1"/>
          </p:cNvSpPr>
          <p:nvPr>
            <p:ph type="title"/>
          </p:nvPr>
        </p:nvSpPr>
        <p:spPr>
          <a:xfrm>
            <a:off x="351520" y="0"/>
            <a:ext cx="11568484" cy="793751"/>
          </a:xfrm>
        </p:spPr>
        <p:txBody>
          <a:bodyPr/>
          <a:lstStyle/>
          <a:p>
            <a:r>
              <a:rPr lang="en-US" sz="3600"/>
              <a:t>How does the Certifier Framework achieve security</a:t>
            </a:r>
          </a:p>
        </p:txBody>
      </p:sp>
      <p:sp>
        <p:nvSpPr>
          <p:cNvPr id="3" name="Content Placeholder 16">
            <a:extLst>
              <a:ext uri="{FF2B5EF4-FFF2-40B4-BE49-F238E27FC236}">
                <a16:creationId xmlns:a16="http://schemas.microsoft.com/office/drawing/2014/main" id="{E52B45F6-7C57-5AD3-1689-BB5F315EC157}"/>
              </a:ext>
            </a:extLst>
          </p:cNvPr>
          <p:cNvSpPr txBox="1">
            <a:spLocks/>
          </p:cNvSpPr>
          <p:nvPr/>
        </p:nvSpPr>
        <p:spPr bwMode="ltGray">
          <a:xfrm>
            <a:off x="0" y="1382274"/>
            <a:ext cx="11979965" cy="722890"/>
          </a:xfrm>
          <a:prstGeom prst="rect">
            <a:avLst/>
          </a:prstGeom>
          <a:noFill/>
        </p:spPr>
        <p:txBody>
          <a:bodyPr vert="horz" lIns="365760" tIns="228600" rIns="228600" bIns="228600" rtlCol="0">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lang="en-US" sz="1800" kern="1200" dirty="0">
                <a:solidFill>
                  <a:schemeClr val="tx1"/>
                </a:solidFill>
                <a:latin typeface="+mn-lt"/>
                <a:ea typeface="+mn-ea"/>
                <a:cs typeface="+mn-cs"/>
              </a:defRPr>
            </a:lvl1pPr>
            <a:lvl2pPr marL="457200" indent="-184150"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600" kern="1200" dirty="0">
                <a:solidFill>
                  <a:schemeClr val="bg1"/>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bg1"/>
              </a:buClr>
              <a:buSzPct val="90000"/>
              <a:buFont typeface="Camphor Std" panose="020B0504030404020204" pitchFamily="34" charset="0"/>
              <a:buChar char="–"/>
              <a:defRPr lang="en-US" sz="1400" kern="1200" dirty="0">
                <a:solidFill>
                  <a:schemeClr val="bg1"/>
                </a:solidFill>
                <a:latin typeface="+mn-lt"/>
                <a:ea typeface="+mn-ea"/>
                <a:cs typeface="+mn-cs"/>
              </a:defRPr>
            </a:lvl3pPr>
            <a:lvl4pPr marL="969963" indent="-166688"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200" kern="1200" dirty="0">
                <a:solidFill>
                  <a:schemeClr val="bg1"/>
                </a:solidFill>
                <a:latin typeface="+mn-lt"/>
                <a:ea typeface="+mn-ea"/>
                <a:cs typeface="+mn-cs"/>
              </a:defRPr>
            </a:lvl4pPr>
            <a:lvl5pPr marL="1143000" indent="-138113" algn="l" defTabSz="914400" rtl="0" eaLnBrk="1" latinLnBrk="0" hangingPunct="1">
              <a:lnSpc>
                <a:spcPct val="100000"/>
              </a:lnSpc>
              <a:spcBef>
                <a:spcPts val="1200"/>
              </a:spcBef>
              <a:buClr>
                <a:schemeClr val="bg1"/>
              </a:buClr>
              <a:buSzPct val="90000"/>
              <a:buFont typeface="Camphor Std" panose="020B0504030404020204" pitchFamily="34" charset="0"/>
              <a:buChar char="–"/>
              <a:tabLst/>
              <a:defRPr lang="en-US" sz="1200" kern="1200" dirty="0">
                <a:solidFill>
                  <a:schemeClr val="bg1"/>
                </a:solidFill>
                <a:latin typeface="+mn-lt"/>
                <a:ea typeface="+mn-ea"/>
                <a:cs typeface="+mn-cs"/>
              </a:defRPr>
            </a:lvl5pPr>
            <a:lvl6pPr marL="1258888" indent="-111125" algn="l" defTabSz="914400" rtl="0" eaLnBrk="1" latinLnBrk="0" hangingPunct="1">
              <a:lnSpc>
                <a:spcPct val="100000"/>
              </a:lnSpc>
              <a:spcBef>
                <a:spcPts val="1200"/>
              </a:spcBef>
              <a:buClrTx/>
              <a:buSzPct val="90000"/>
              <a:buFont typeface="Arial" panose="020B0604020202020204" pitchFamily="34" charset="0"/>
              <a:buChar char="•"/>
              <a:tabLst/>
              <a:defRPr sz="1800" kern="1200">
                <a:solidFill>
                  <a:schemeClr val="bg1"/>
                </a:solidFill>
                <a:latin typeface="+mn-lt"/>
                <a:ea typeface="+mn-ea"/>
                <a:cs typeface="+mn-cs"/>
              </a:defRPr>
            </a:lvl6pPr>
            <a:lvl7pPr marL="1379538" indent="-120650" algn="l" defTabSz="914400" rtl="0" eaLnBrk="1" latinLnBrk="0" hangingPunct="1">
              <a:lnSpc>
                <a:spcPct val="100000"/>
              </a:lnSpc>
              <a:spcBef>
                <a:spcPts val="1200"/>
              </a:spcBef>
              <a:buClrTx/>
              <a:buSzPct val="90000"/>
              <a:buFont typeface="System Font Regular"/>
              <a:buChar char="-"/>
              <a:tabLst/>
              <a:defRPr sz="1400" kern="1200">
                <a:solidFill>
                  <a:schemeClr val="bg1"/>
                </a:solidFill>
                <a:latin typeface="+mn-lt"/>
                <a:ea typeface="+mn-ea"/>
                <a:cs typeface="+mn-cs"/>
              </a:defRPr>
            </a:lvl7pPr>
            <a:lvl8pPr marL="1550988" indent="-120650" algn="l" defTabSz="914400" rtl="0" eaLnBrk="1" latinLnBrk="0" hangingPunct="1">
              <a:lnSpc>
                <a:spcPct val="100000"/>
              </a:lnSpc>
              <a:spcBef>
                <a:spcPts val="1200"/>
              </a:spcBef>
              <a:buClrTx/>
              <a:buSzPct val="90000"/>
              <a:buFont typeface="Arial" panose="020B0604020202020204" pitchFamily="34" charset="0"/>
              <a:buChar char="•"/>
              <a:tabLst/>
              <a:defRPr sz="1200" kern="1200">
                <a:solidFill>
                  <a:schemeClr val="bg1"/>
                </a:solidFill>
                <a:latin typeface="+mn-lt"/>
                <a:ea typeface="+mn-ea"/>
                <a:cs typeface="+mn-cs"/>
              </a:defRPr>
            </a:lvl8pPr>
            <a:lvl9pPr marL="1722438" indent="-120650" algn="l" defTabSz="914400" rtl="0" eaLnBrk="1" latinLnBrk="0" hangingPunct="1">
              <a:lnSpc>
                <a:spcPct val="100000"/>
              </a:lnSpc>
              <a:spcBef>
                <a:spcPts val="1200"/>
              </a:spcBef>
              <a:buClrTx/>
              <a:buSzPct val="90000"/>
              <a:buFont typeface="System Font Regular"/>
              <a:buChar char="-"/>
              <a:tabLst/>
              <a:defRPr sz="1800" kern="1200">
                <a:solidFill>
                  <a:schemeClr val="bg1"/>
                </a:solidFill>
                <a:latin typeface="+mn-lt"/>
                <a:ea typeface="+mn-ea"/>
                <a:cs typeface="+mn-cs"/>
              </a:defRPr>
            </a:lvl9pPr>
          </a:lstStyle>
          <a:p>
            <a:pPr>
              <a:buNone/>
            </a:pPr>
            <a:r>
              <a:rPr lang="en-US" dirty="0">
                <a:solidFill>
                  <a:schemeClr val="tx2"/>
                </a:solidFill>
                <a:latin typeface="Calibri" panose="020F0502020204030204" pitchFamily="34" charset="0"/>
                <a:cs typeface="Calibri" panose="020F0502020204030204" pitchFamily="34" charset="0"/>
              </a:rPr>
              <a:t>1. Program Isolation and integrity: Hardware reads programs into memory and isolates them from other programs including the VMM</a:t>
            </a:r>
          </a:p>
        </p:txBody>
      </p:sp>
      <p:sp>
        <p:nvSpPr>
          <p:cNvPr id="4" name="Content Placeholder 16">
            <a:extLst>
              <a:ext uri="{FF2B5EF4-FFF2-40B4-BE49-F238E27FC236}">
                <a16:creationId xmlns:a16="http://schemas.microsoft.com/office/drawing/2014/main" id="{9E4E519F-3737-F379-EB7D-78DD05EC2B17}"/>
              </a:ext>
            </a:extLst>
          </p:cNvPr>
          <p:cNvSpPr txBox="1">
            <a:spLocks/>
          </p:cNvSpPr>
          <p:nvPr/>
        </p:nvSpPr>
        <p:spPr bwMode="ltGray">
          <a:xfrm>
            <a:off x="-4" y="3113853"/>
            <a:ext cx="11396873" cy="1017879"/>
          </a:xfrm>
          <a:prstGeom prst="rect">
            <a:avLst/>
          </a:prstGeom>
          <a:noFill/>
        </p:spPr>
        <p:txBody>
          <a:bodyPr vert="horz" lIns="365760" tIns="228600" rIns="228600" bIns="228600" rtlCol="0">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lang="en-US" sz="1800" kern="1200" dirty="0">
                <a:solidFill>
                  <a:schemeClr val="tx1"/>
                </a:solidFill>
                <a:latin typeface="+mn-lt"/>
                <a:ea typeface="+mn-ea"/>
                <a:cs typeface="+mn-cs"/>
              </a:defRPr>
            </a:lvl1pPr>
            <a:lvl2pPr marL="457200" indent="-184150"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600" kern="1200" dirty="0">
                <a:solidFill>
                  <a:schemeClr val="bg1"/>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bg1"/>
              </a:buClr>
              <a:buSzPct val="90000"/>
              <a:buFont typeface="Camphor Std" panose="020B0504030404020204" pitchFamily="34" charset="0"/>
              <a:buChar char="–"/>
              <a:defRPr lang="en-US" sz="1400" kern="1200" dirty="0">
                <a:solidFill>
                  <a:schemeClr val="bg1"/>
                </a:solidFill>
                <a:latin typeface="+mn-lt"/>
                <a:ea typeface="+mn-ea"/>
                <a:cs typeface="+mn-cs"/>
              </a:defRPr>
            </a:lvl3pPr>
            <a:lvl4pPr marL="969963" indent="-166688"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200" kern="1200" dirty="0">
                <a:solidFill>
                  <a:schemeClr val="bg1"/>
                </a:solidFill>
                <a:latin typeface="+mn-lt"/>
                <a:ea typeface="+mn-ea"/>
                <a:cs typeface="+mn-cs"/>
              </a:defRPr>
            </a:lvl4pPr>
            <a:lvl5pPr marL="1143000" indent="-138113" algn="l" defTabSz="914400" rtl="0" eaLnBrk="1" latinLnBrk="0" hangingPunct="1">
              <a:lnSpc>
                <a:spcPct val="100000"/>
              </a:lnSpc>
              <a:spcBef>
                <a:spcPts val="1200"/>
              </a:spcBef>
              <a:buClr>
                <a:schemeClr val="bg1"/>
              </a:buClr>
              <a:buSzPct val="90000"/>
              <a:buFont typeface="Camphor Std" panose="020B0504030404020204" pitchFamily="34" charset="0"/>
              <a:buChar char="–"/>
              <a:tabLst/>
              <a:defRPr lang="en-US" sz="1200" kern="1200" dirty="0">
                <a:solidFill>
                  <a:schemeClr val="bg1"/>
                </a:solidFill>
                <a:latin typeface="+mn-lt"/>
                <a:ea typeface="+mn-ea"/>
                <a:cs typeface="+mn-cs"/>
              </a:defRPr>
            </a:lvl5pPr>
            <a:lvl6pPr marL="1258888" indent="-111125" algn="l" defTabSz="914400" rtl="0" eaLnBrk="1" latinLnBrk="0" hangingPunct="1">
              <a:lnSpc>
                <a:spcPct val="100000"/>
              </a:lnSpc>
              <a:spcBef>
                <a:spcPts val="1200"/>
              </a:spcBef>
              <a:buClrTx/>
              <a:buSzPct val="90000"/>
              <a:buFont typeface="Arial" panose="020B0604020202020204" pitchFamily="34" charset="0"/>
              <a:buChar char="•"/>
              <a:tabLst/>
              <a:defRPr sz="1800" kern="1200">
                <a:solidFill>
                  <a:schemeClr val="bg1"/>
                </a:solidFill>
                <a:latin typeface="+mn-lt"/>
                <a:ea typeface="+mn-ea"/>
                <a:cs typeface="+mn-cs"/>
              </a:defRPr>
            </a:lvl6pPr>
            <a:lvl7pPr marL="1379538" indent="-120650" algn="l" defTabSz="914400" rtl="0" eaLnBrk="1" latinLnBrk="0" hangingPunct="1">
              <a:lnSpc>
                <a:spcPct val="100000"/>
              </a:lnSpc>
              <a:spcBef>
                <a:spcPts val="1200"/>
              </a:spcBef>
              <a:buClrTx/>
              <a:buSzPct val="90000"/>
              <a:buFont typeface="System Font Regular"/>
              <a:buChar char="-"/>
              <a:tabLst/>
              <a:defRPr sz="1400" kern="1200">
                <a:solidFill>
                  <a:schemeClr val="bg1"/>
                </a:solidFill>
                <a:latin typeface="+mn-lt"/>
                <a:ea typeface="+mn-ea"/>
                <a:cs typeface="+mn-cs"/>
              </a:defRPr>
            </a:lvl7pPr>
            <a:lvl8pPr marL="1550988" indent="-120650" algn="l" defTabSz="914400" rtl="0" eaLnBrk="1" latinLnBrk="0" hangingPunct="1">
              <a:lnSpc>
                <a:spcPct val="100000"/>
              </a:lnSpc>
              <a:spcBef>
                <a:spcPts val="1200"/>
              </a:spcBef>
              <a:buClrTx/>
              <a:buSzPct val="90000"/>
              <a:buFont typeface="Arial" panose="020B0604020202020204" pitchFamily="34" charset="0"/>
              <a:buChar char="•"/>
              <a:tabLst/>
              <a:defRPr sz="1200" kern="1200">
                <a:solidFill>
                  <a:schemeClr val="bg1"/>
                </a:solidFill>
                <a:latin typeface="+mn-lt"/>
                <a:ea typeface="+mn-ea"/>
                <a:cs typeface="+mn-cs"/>
              </a:defRPr>
            </a:lvl8pPr>
            <a:lvl9pPr marL="1722438" indent="-120650" algn="l" defTabSz="914400" rtl="0" eaLnBrk="1" latinLnBrk="0" hangingPunct="1">
              <a:lnSpc>
                <a:spcPct val="100000"/>
              </a:lnSpc>
              <a:spcBef>
                <a:spcPts val="1200"/>
              </a:spcBef>
              <a:buClrTx/>
              <a:buSzPct val="90000"/>
              <a:buFont typeface="System Font Regular"/>
              <a:buChar char="-"/>
              <a:tabLst/>
              <a:defRPr sz="1800" kern="1200">
                <a:solidFill>
                  <a:schemeClr val="bg1"/>
                </a:solidFill>
                <a:latin typeface="+mn-lt"/>
                <a:ea typeface="+mn-ea"/>
                <a:cs typeface="+mn-cs"/>
              </a:defRPr>
            </a:lvl9pPr>
          </a:lstStyle>
          <a:p>
            <a:pPr>
              <a:buNone/>
            </a:pPr>
            <a:r>
              <a:rPr lang="en-US">
                <a:solidFill>
                  <a:schemeClr val="tx2"/>
                </a:solidFill>
                <a:latin typeface="Calibri" panose="020F0502020204030204" pitchFamily="34" charset="0"/>
                <a:cs typeface="Calibri" panose="020F0502020204030204" pitchFamily="34" charset="0"/>
              </a:rPr>
              <a:t>3. Protecting basic keys:  Isolated program generates authentication keys and storage keys.  No one sees them but the program.  Program seals these secrets so they can be recovered (by Unseal) at restart</a:t>
            </a:r>
          </a:p>
        </p:txBody>
      </p:sp>
      <p:sp>
        <p:nvSpPr>
          <p:cNvPr id="5" name="Content Placeholder 16">
            <a:extLst>
              <a:ext uri="{FF2B5EF4-FFF2-40B4-BE49-F238E27FC236}">
                <a16:creationId xmlns:a16="http://schemas.microsoft.com/office/drawing/2014/main" id="{7DCEA248-9257-2344-6982-99820A622894}"/>
              </a:ext>
            </a:extLst>
          </p:cNvPr>
          <p:cNvSpPr txBox="1">
            <a:spLocks/>
          </p:cNvSpPr>
          <p:nvPr/>
        </p:nvSpPr>
        <p:spPr bwMode="ltGray">
          <a:xfrm>
            <a:off x="-5081" y="4017106"/>
            <a:ext cx="11964724" cy="1209573"/>
          </a:xfrm>
          <a:prstGeom prst="rect">
            <a:avLst/>
          </a:prstGeom>
          <a:noFill/>
        </p:spPr>
        <p:txBody>
          <a:bodyPr vert="horz" lIns="365760" tIns="228600" rIns="228600" bIns="228600" rtlCol="0">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lang="en-US" sz="1800" kern="1200" dirty="0">
                <a:solidFill>
                  <a:schemeClr val="tx1"/>
                </a:solidFill>
                <a:latin typeface="+mn-lt"/>
                <a:ea typeface="+mn-ea"/>
                <a:cs typeface="+mn-cs"/>
              </a:defRPr>
            </a:lvl1pPr>
            <a:lvl2pPr marL="457200" indent="-184150"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600" kern="1200" dirty="0">
                <a:solidFill>
                  <a:schemeClr val="bg1"/>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bg1"/>
              </a:buClr>
              <a:buSzPct val="90000"/>
              <a:buFont typeface="Camphor Std" panose="020B0504030404020204" pitchFamily="34" charset="0"/>
              <a:buChar char="–"/>
              <a:defRPr lang="en-US" sz="1400" kern="1200" dirty="0">
                <a:solidFill>
                  <a:schemeClr val="bg1"/>
                </a:solidFill>
                <a:latin typeface="+mn-lt"/>
                <a:ea typeface="+mn-ea"/>
                <a:cs typeface="+mn-cs"/>
              </a:defRPr>
            </a:lvl3pPr>
            <a:lvl4pPr marL="969963" indent="-166688"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200" kern="1200" dirty="0">
                <a:solidFill>
                  <a:schemeClr val="bg1"/>
                </a:solidFill>
                <a:latin typeface="+mn-lt"/>
                <a:ea typeface="+mn-ea"/>
                <a:cs typeface="+mn-cs"/>
              </a:defRPr>
            </a:lvl4pPr>
            <a:lvl5pPr marL="1143000" indent="-138113" algn="l" defTabSz="914400" rtl="0" eaLnBrk="1" latinLnBrk="0" hangingPunct="1">
              <a:lnSpc>
                <a:spcPct val="100000"/>
              </a:lnSpc>
              <a:spcBef>
                <a:spcPts val="1200"/>
              </a:spcBef>
              <a:buClr>
                <a:schemeClr val="bg1"/>
              </a:buClr>
              <a:buSzPct val="90000"/>
              <a:buFont typeface="Camphor Std" panose="020B0504030404020204" pitchFamily="34" charset="0"/>
              <a:buChar char="–"/>
              <a:tabLst/>
              <a:defRPr lang="en-US" sz="1200" kern="1200" dirty="0">
                <a:solidFill>
                  <a:schemeClr val="bg1"/>
                </a:solidFill>
                <a:latin typeface="+mn-lt"/>
                <a:ea typeface="+mn-ea"/>
                <a:cs typeface="+mn-cs"/>
              </a:defRPr>
            </a:lvl5pPr>
            <a:lvl6pPr marL="1258888" indent="-111125" algn="l" defTabSz="914400" rtl="0" eaLnBrk="1" latinLnBrk="0" hangingPunct="1">
              <a:lnSpc>
                <a:spcPct val="100000"/>
              </a:lnSpc>
              <a:spcBef>
                <a:spcPts val="1200"/>
              </a:spcBef>
              <a:buClrTx/>
              <a:buSzPct val="90000"/>
              <a:buFont typeface="Arial" panose="020B0604020202020204" pitchFamily="34" charset="0"/>
              <a:buChar char="•"/>
              <a:tabLst/>
              <a:defRPr sz="1800" kern="1200">
                <a:solidFill>
                  <a:schemeClr val="bg1"/>
                </a:solidFill>
                <a:latin typeface="+mn-lt"/>
                <a:ea typeface="+mn-ea"/>
                <a:cs typeface="+mn-cs"/>
              </a:defRPr>
            </a:lvl6pPr>
            <a:lvl7pPr marL="1379538" indent="-120650" algn="l" defTabSz="914400" rtl="0" eaLnBrk="1" latinLnBrk="0" hangingPunct="1">
              <a:lnSpc>
                <a:spcPct val="100000"/>
              </a:lnSpc>
              <a:spcBef>
                <a:spcPts val="1200"/>
              </a:spcBef>
              <a:buClrTx/>
              <a:buSzPct val="90000"/>
              <a:buFont typeface="System Font Regular"/>
              <a:buChar char="-"/>
              <a:tabLst/>
              <a:defRPr sz="1400" kern="1200">
                <a:solidFill>
                  <a:schemeClr val="bg1"/>
                </a:solidFill>
                <a:latin typeface="+mn-lt"/>
                <a:ea typeface="+mn-ea"/>
                <a:cs typeface="+mn-cs"/>
              </a:defRPr>
            </a:lvl7pPr>
            <a:lvl8pPr marL="1550988" indent="-120650" algn="l" defTabSz="914400" rtl="0" eaLnBrk="1" latinLnBrk="0" hangingPunct="1">
              <a:lnSpc>
                <a:spcPct val="100000"/>
              </a:lnSpc>
              <a:spcBef>
                <a:spcPts val="1200"/>
              </a:spcBef>
              <a:buClrTx/>
              <a:buSzPct val="90000"/>
              <a:buFont typeface="Arial" panose="020B0604020202020204" pitchFamily="34" charset="0"/>
              <a:buChar char="•"/>
              <a:tabLst/>
              <a:defRPr sz="1200" kern="1200">
                <a:solidFill>
                  <a:schemeClr val="bg1"/>
                </a:solidFill>
                <a:latin typeface="+mn-lt"/>
                <a:ea typeface="+mn-ea"/>
                <a:cs typeface="+mn-cs"/>
              </a:defRPr>
            </a:lvl8pPr>
            <a:lvl9pPr marL="1722438" indent="-120650" algn="l" defTabSz="914400" rtl="0" eaLnBrk="1" latinLnBrk="0" hangingPunct="1">
              <a:lnSpc>
                <a:spcPct val="100000"/>
              </a:lnSpc>
              <a:spcBef>
                <a:spcPts val="1200"/>
              </a:spcBef>
              <a:buClrTx/>
              <a:buSzPct val="90000"/>
              <a:buFont typeface="System Font Regular"/>
              <a:buChar char="-"/>
              <a:tabLst/>
              <a:defRPr sz="1800" kern="1200">
                <a:solidFill>
                  <a:schemeClr val="bg1"/>
                </a:solidFill>
                <a:latin typeface="+mn-lt"/>
                <a:ea typeface="+mn-ea"/>
                <a:cs typeface="+mn-cs"/>
              </a:defRPr>
            </a:lvl9pPr>
          </a:lstStyle>
          <a:p>
            <a:pPr>
              <a:buNone/>
            </a:pPr>
            <a:r>
              <a:rPr lang="en-US" dirty="0">
                <a:solidFill>
                  <a:schemeClr val="tx2"/>
                </a:solidFill>
                <a:latin typeface="Calibri" panose="020F0502020204030204" pitchFamily="34" charset="0"/>
                <a:cs typeface="Calibri" panose="020F0502020204030204" pitchFamily="34" charset="0"/>
              </a:rPr>
              <a:t>4. Enforcing policy:  A public key is embedded in the program.  Program will (and can only) perform actions the corresponding private key authorized by signing instructions (policy)</a:t>
            </a:r>
          </a:p>
        </p:txBody>
      </p:sp>
      <p:sp>
        <p:nvSpPr>
          <p:cNvPr id="6" name="Content Placeholder 16">
            <a:extLst>
              <a:ext uri="{FF2B5EF4-FFF2-40B4-BE49-F238E27FC236}">
                <a16:creationId xmlns:a16="http://schemas.microsoft.com/office/drawing/2014/main" id="{E1AB94AB-6A15-6734-E016-DEB1682FC314}"/>
              </a:ext>
            </a:extLst>
          </p:cNvPr>
          <p:cNvSpPr txBox="1">
            <a:spLocks/>
          </p:cNvSpPr>
          <p:nvPr/>
        </p:nvSpPr>
        <p:spPr bwMode="ltGray">
          <a:xfrm>
            <a:off x="-5081" y="2250741"/>
            <a:ext cx="11979965" cy="691347"/>
          </a:xfrm>
          <a:prstGeom prst="rect">
            <a:avLst/>
          </a:prstGeom>
          <a:noFill/>
        </p:spPr>
        <p:txBody>
          <a:bodyPr vert="horz" lIns="365760" tIns="228600" rIns="228600" bIns="228600" rtlCol="0">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lang="en-US" sz="1800" kern="1200" dirty="0">
                <a:solidFill>
                  <a:schemeClr val="tx1"/>
                </a:solidFill>
                <a:latin typeface="+mn-lt"/>
                <a:ea typeface="+mn-ea"/>
                <a:cs typeface="+mn-cs"/>
              </a:defRPr>
            </a:lvl1pPr>
            <a:lvl2pPr marL="457200" indent="-184150"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600" kern="1200" dirty="0">
                <a:solidFill>
                  <a:schemeClr val="bg1"/>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bg1"/>
              </a:buClr>
              <a:buSzPct val="90000"/>
              <a:buFont typeface="Camphor Std" panose="020B0504030404020204" pitchFamily="34" charset="0"/>
              <a:buChar char="–"/>
              <a:defRPr lang="en-US" sz="1400" kern="1200" dirty="0">
                <a:solidFill>
                  <a:schemeClr val="bg1"/>
                </a:solidFill>
                <a:latin typeface="+mn-lt"/>
                <a:ea typeface="+mn-ea"/>
                <a:cs typeface="+mn-cs"/>
              </a:defRPr>
            </a:lvl3pPr>
            <a:lvl4pPr marL="969963" indent="-166688"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200" kern="1200" dirty="0">
                <a:solidFill>
                  <a:schemeClr val="bg1"/>
                </a:solidFill>
                <a:latin typeface="+mn-lt"/>
                <a:ea typeface="+mn-ea"/>
                <a:cs typeface="+mn-cs"/>
              </a:defRPr>
            </a:lvl4pPr>
            <a:lvl5pPr marL="1143000" indent="-138113" algn="l" defTabSz="914400" rtl="0" eaLnBrk="1" latinLnBrk="0" hangingPunct="1">
              <a:lnSpc>
                <a:spcPct val="100000"/>
              </a:lnSpc>
              <a:spcBef>
                <a:spcPts val="1200"/>
              </a:spcBef>
              <a:buClr>
                <a:schemeClr val="bg1"/>
              </a:buClr>
              <a:buSzPct val="90000"/>
              <a:buFont typeface="Camphor Std" panose="020B0504030404020204" pitchFamily="34" charset="0"/>
              <a:buChar char="–"/>
              <a:tabLst/>
              <a:defRPr lang="en-US" sz="1200" kern="1200" dirty="0">
                <a:solidFill>
                  <a:schemeClr val="bg1"/>
                </a:solidFill>
                <a:latin typeface="+mn-lt"/>
                <a:ea typeface="+mn-ea"/>
                <a:cs typeface="+mn-cs"/>
              </a:defRPr>
            </a:lvl5pPr>
            <a:lvl6pPr marL="1258888" indent="-111125" algn="l" defTabSz="914400" rtl="0" eaLnBrk="1" latinLnBrk="0" hangingPunct="1">
              <a:lnSpc>
                <a:spcPct val="100000"/>
              </a:lnSpc>
              <a:spcBef>
                <a:spcPts val="1200"/>
              </a:spcBef>
              <a:buClrTx/>
              <a:buSzPct val="90000"/>
              <a:buFont typeface="Arial" panose="020B0604020202020204" pitchFamily="34" charset="0"/>
              <a:buChar char="•"/>
              <a:tabLst/>
              <a:defRPr sz="1800" kern="1200">
                <a:solidFill>
                  <a:schemeClr val="bg1"/>
                </a:solidFill>
                <a:latin typeface="+mn-lt"/>
                <a:ea typeface="+mn-ea"/>
                <a:cs typeface="+mn-cs"/>
              </a:defRPr>
            </a:lvl6pPr>
            <a:lvl7pPr marL="1379538" indent="-120650" algn="l" defTabSz="914400" rtl="0" eaLnBrk="1" latinLnBrk="0" hangingPunct="1">
              <a:lnSpc>
                <a:spcPct val="100000"/>
              </a:lnSpc>
              <a:spcBef>
                <a:spcPts val="1200"/>
              </a:spcBef>
              <a:buClrTx/>
              <a:buSzPct val="90000"/>
              <a:buFont typeface="System Font Regular"/>
              <a:buChar char="-"/>
              <a:tabLst/>
              <a:defRPr sz="1400" kern="1200">
                <a:solidFill>
                  <a:schemeClr val="bg1"/>
                </a:solidFill>
                <a:latin typeface="+mn-lt"/>
                <a:ea typeface="+mn-ea"/>
                <a:cs typeface="+mn-cs"/>
              </a:defRPr>
            </a:lvl7pPr>
            <a:lvl8pPr marL="1550988" indent="-120650" algn="l" defTabSz="914400" rtl="0" eaLnBrk="1" latinLnBrk="0" hangingPunct="1">
              <a:lnSpc>
                <a:spcPct val="100000"/>
              </a:lnSpc>
              <a:spcBef>
                <a:spcPts val="1200"/>
              </a:spcBef>
              <a:buClrTx/>
              <a:buSzPct val="90000"/>
              <a:buFont typeface="Arial" panose="020B0604020202020204" pitchFamily="34" charset="0"/>
              <a:buChar char="•"/>
              <a:tabLst/>
              <a:defRPr sz="1200" kern="1200">
                <a:solidFill>
                  <a:schemeClr val="bg1"/>
                </a:solidFill>
                <a:latin typeface="+mn-lt"/>
                <a:ea typeface="+mn-ea"/>
                <a:cs typeface="+mn-cs"/>
              </a:defRPr>
            </a:lvl8pPr>
            <a:lvl9pPr marL="1722438" indent="-120650" algn="l" defTabSz="914400" rtl="0" eaLnBrk="1" latinLnBrk="0" hangingPunct="1">
              <a:lnSpc>
                <a:spcPct val="100000"/>
              </a:lnSpc>
              <a:spcBef>
                <a:spcPts val="1200"/>
              </a:spcBef>
              <a:buClrTx/>
              <a:buSzPct val="90000"/>
              <a:buFont typeface="System Font Regular"/>
              <a:buChar char="-"/>
              <a:tabLst/>
              <a:defRPr sz="1800" kern="1200">
                <a:solidFill>
                  <a:schemeClr val="bg1"/>
                </a:solidFill>
                <a:latin typeface="+mn-lt"/>
                <a:ea typeface="+mn-ea"/>
                <a:cs typeface="+mn-cs"/>
              </a:defRPr>
            </a:lvl9pPr>
          </a:lstStyle>
          <a:p>
            <a:pPr>
              <a:buNone/>
            </a:pPr>
            <a:r>
              <a:rPr lang="en-US">
                <a:solidFill>
                  <a:schemeClr val="tx2"/>
                </a:solidFill>
                <a:latin typeface="Calibri" panose="020F0502020204030204" pitchFamily="34" charset="0"/>
                <a:cs typeface="Calibri" panose="020F0502020204030204" pitchFamily="34" charset="0"/>
              </a:rPr>
              <a:t>2. Identifying programs that are trusted: Hardware takes a cryptographic hash of the program before it starts and remembers it.  This is called the program measurement.. </a:t>
            </a:r>
          </a:p>
        </p:txBody>
      </p:sp>
      <p:sp>
        <p:nvSpPr>
          <p:cNvPr id="8" name="Content Placeholder 16">
            <a:extLst>
              <a:ext uri="{FF2B5EF4-FFF2-40B4-BE49-F238E27FC236}">
                <a16:creationId xmlns:a16="http://schemas.microsoft.com/office/drawing/2014/main" id="{CD76A800-3FC6-37A4-8020-AC5F6D7C5B54}"/>
              </a:ext>
            </a:extLst>
          </p:cNvPr>
          <p:cNvSpPr txBox="1">
            <a:spLocks/>
          </p:cNvSpPr>
          <p:nvPr/>
        </p:nvSpPr>
        <p:spPr bwMode="ltGray">
          <a:xfrm>
            <a:off x="-5081" y="5034985"/>
            <a:ext cx="11580814" cy="1209573"/>
          </a:xfrm>
          <a:prstGeom prst="rect">
            <a:avLst/>
          </a:prstGeom>
          <a:noFill/>
        </p:spPr>
        <p:txBody>
          <a:bodyPr vert="horz" lIns="365760" tIns="228600" rIns="228600" bIns="228600" rtlCol="0">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lang="en-US" sz="1800" kern="1200" dirty="0">
                <a:solidFill>
                  <a:schemeClr val="tx1"/>
                </a:solidFill>
                <a:latin typeface="+mn-lt"/>
                <a:ea typeface="+mn-ea"/>
                <a:cs typeface="+mn-cs"/>
              </a:defRPr>
            </a:lvl1pPr>
            <a:lvl2pPr marL="457200" indent="-184150"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600" kern="1200" dirty="0">
                <a:solidFill>
                  <a:schemeClr val="bg1"/>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bg1"/>
              </a:buClr>
              <a:buSzPct val="90000"/>
              <a:buFont typeface="Camphor Std" panose="020B0504030404020204" pitchFamily="34" charset="0"/>
              <a:buChar char="–"/>
              <a:defRPr lang="en-US" sz="1400" kern="1200" dirty="0">
                <a:solidFill>
                  <a:schemeClr val="bg1"/>
                </a:solidFill>
                <a:latin typeface="+mn-lt"/>
                <a:ea typeface="+mn-ea"/>
                <a:cs typeface="+mn-cs"/>
              </a:defRPr>
            </a:lvl3pPr>
            <a:lvl4pPr marL="969963" indent="-166688"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200" kern="1200" dirty="0">
                <a:solidFill>
                  <a:schemeClr val="bg1"/>
                </a:solidFill>
                <a:latin typeface="+mn-lt"/>
                <a:ea typeface="+mn-ea"/>
                <a:cs typeface="+mn-cs"/>
              </a:defRPr>
            </a:lvl4pPr>
            <a:lvl5pPr marL="1143000" indent="-138113" algn="l" defTabSz="914400" rtl="0" eaLnBrk="1" latinLnBrk="0" hangingPunct="1">
              <a:lnSpc>
                <a:spcPct val="100000"/>
              </a:lnSpc>
              <a:spcBef>
                <a:spcPts val="1200"/>
              </a:spcBef>
              <a:buClr>
                <a:schemeClr val="bg1"/>
              </a:buClr>
              <a:buSzPct val="90000"/>
              <a:buFont typeface="Camphor Std" panose="020B0504030404020204" pitchFamily="34" charset="0"/>
              <a:buChar char="–"/>
              <a:tabLst/>
              <a:defRPr lang="en-US" sz="1200" kern="1200" dirty="0">
                <a:solidFill>
                  <a:schemeClr val="bg1"/>
                </a:solidFill>
                <a:latin typeface="+mn-lt"/>
                <a:ea typeface="+mn-ea"/>
                <a:cs typeface="+mn-cs"/>
              </a:defRPr>
            </a:lvl5pPr>
            <a:lvl6pPr marL="1258888" indent="-111125" algn="l" defTabSz="914400" rtl="0" eaLnBrk="1" latinLnBrk="0" hangingPunct="1">
              <a:lnSpc>
                <a:spcPct val="100000"/>
              </a:lnSpc>
              <a:spcBef>
                <a:spcPts val="1200"/>
              </a:spcBef>
              <a:buClrTx/>
              <a:buSzPct val="90000"/>
              <a:buFont typeface="Arial" panose="020B0604020202020204" pitchFamily="34" charset="0"/>
              <a:buChar char="•"/>
              <a:tabLst/>
              <a:defRPr sz="1800" kern="1200">
                <a:solidFill>
                  <a:schemeClr val="bg1"/>
                </a:solidFill>
                <a:latin typeface="+mn-lt"/>
                <a:ea typeface="+mn-ea"/>
                <a:cs typeface="+mn-cs"/>
              </a:defRPr>
            </a:lvl6pPr>
            <a:lvl7pPr marL="1379538" indent="-120650" algn="l" defTabSz="914400" rtl="0" eaLnBrk="1" latinLnBrk="0" hangingPunct="1">
              <a:lnSpc>
                <a:spcPct val="100000"/>
              </a:lnSpc>
              <a:spcBef>
                <a:spcPts val="1200"/>
              </a:spcBef>
              <a:buClrTx/>
              <a:buSzPct val="90000"/>
              <a:buFont typeface="System Font Regular"/>
              <a:buChar char="-"/>
              <a:tabLst/>
              <a:defRPr sz="1400" kern="1200">
                <a:solidFill>
                  <a:schemeClr val="bg1"/>
                </a:solidFill>
                <a:latin typeface="+mn-lt"/>
                <a:ea typeface="+mn-ea"/>
                <a:cs typeface="+mn-cs"/>
              </a:defRPr>
            </a:lvl7pPr>
            <a:lvl8pPr marL="1550988" indent="-120650" algn="l" defTabSz="914400" rtl="0" eaLnBrk="1" latinLnBrk="0" hangingPunct="1">
              <a:lnSpc>
                <a:spcPct val="100000"/>
              </a:lnSpc>
              <a:spcBef>
                <a:spcPts val="1200"/>
              </a:spcBef>
              <a:buClrTx/>
              <a:buSzPct val="90000"/>
              <a:buFont typeface="Arial" panose="020B0604020202020204" pitchFamily="34" charset="0"/>
              <a:buChar char="•"/>
              <a:tabLst/>
              <a:defRPr sz="1200" kern="1200">
                <a:solidFill>
                  <a:schemeClr val="bg1"/>
                </a:solidFill>
                <a:latin typeface="+mn-lt"/>
                <a:ea typeface="+mn-ea"/>
                <a:cs typeface="+mn-cs"/>
              </a:defRPr>
            </a:lvl8pPr>
            <a:lvl9pPr marL="1722438" indent="-120650" algn="l" defTabSz="914400" rtl="0" eaLnBrk="1" latinLnBrk="0" hangingPunct="1">
              <a:lnSpc>
                <a:spcPct val="100000"/>
              </a:lnSpc>
              <a:spcBef>
                <a:spcPts val="1200"/>
              </a:spcBef>
              <a:buClrTx/>
              <a:buSzPct val="90000"/>
              <a:buFont typeface="System Font Regular"/>
              <a:buChar char="-"/>
              <a:tabLst/>
              <a:defRPr sz="1800" kern="1200">
                <a:solidFill>
                  <a:schemeClr val="bg1"/>
                </a:solidFill>
                <a:latin typeface="+mn-lt"/>
                <a:ea typeface="+mn-ea"/>
                <a:cs typeface="+mn-cs"/>
              </a:defRPr>
            </a:lvl9pPr>
          </a:lstStyle>
          <a:p>
            <a:pPr>
              <a:buNone/>
            </a:pPr>
            <a:r>
              <a:rPr lang="en-US">
                <a:solidFill>
                  <a:schemeClr val="tx2"/>
                </a:solidFill>
                <a:latin typeface="Calibri" panose="020F0502020204030204" pitchFamily="34" charset="0"/>
                <a:cs typeface="Calibri" panose="020F0502020204030204" pitchFamily="34" charset="0"/>
              </a:rPr>
              <a:t>5. </a:t>
            </a:r>
            <a:r>
              <a:rPr lang="en-US" err="1">
                <a:solidFill>
                  <a:schemeClr val="tx2"/>
                </a:solidFill>
                <a:latin typeface="Calibri" panose="020F0502020204030204" pitchFamily="34" charset="0"/>
                <a:cs typeface="Calibri" panose="020F0502020204030204" pitchFamily="34" charset="0"/>
              </a:rPr>
              <a:t>Unforgeably</a:t>
            </a:r>
            <a:r>
              <a:rPr lang="en-US">
                <a:solidFill>
                  <a:schemeClr val="tx2"/>
                </a:solidFill>
                <a:latin typeface="Calibri" panose="020F0502020204030204" pitchFamily="34" charset="0"/>
                <a:cs typeface="Calibri" panose="020F0502020204030204" pitchFamily="34" charset="0"/>
              </a:rPr>
              <a:t> authenticating programs: Program takes its public authentication key and asks hardware to attest to it.  This means the hardware signs a statement naming the public key and the program measurement.</a:t>
            </a:r>
          </a:p>
        </p:txBody>
      </p:sp>
    </p:spTree>
    <p:extLst>
      <p:ext uri="{BB962C8B-B14F-4D97-AF65-F5344CB8AC3E}">
        <p14:creationId xmlns:p14="http://schemas.microsoft.com/office/powerpoint/2010/main" val="1489858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ppt_x"/>
                                          </p:val>
                                        </p:tav>
                                        <p:tav tm="100000">
                                          <p:val>
                                            <p:strVal val="#ppt_x"/>
                                          </p:val>
                                        </p:tav>
                                      </p:tavLst>
                                    </p:anim>
                                    <p:anim calcmode="lin" valueType="num">
                                      <p:cBhvr additive="base">
                                        <p:cTn id="2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ppt_x"/>
                                          </p:val>
                                        </p:tav>
                                        <p:tav tm="100000">
                                          <p:val>
                                            <p:strVal val="#ppt_x"/>
                                          </p:val>
                                        </p:tav>
                                      </p:tavLst>
                                    </p:anim>
                                    <p:anim calcmode="lin" valueType="num">
                                      <p:cBhvr additive="base">
                                        <p:cTn id="3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73822-AF0B-4979-924D-1C20AB7E5D3F}"/>
              </a:ext>
            </a:extLst>
          </p:cNvPr>
          <p:cNvSpPr>
            <a:spLocks noGrp="1"/>
          </p:cNvSpPr>
          <p:nvPr>
            <p:ph type="title"/>
          </p:nvPr>
        </p:nvSpPr>
        <p:spPr>
          <a:xfrm>
            <a:off x="411480" y="0"/>
            <a:ext cx="11169333" cy="793751"/>
          </a:xfrm>
        </p:spPr>
        <p:txBody>
          <a:bodyPr/>
          <a:lstStyle/>
          <a:p>
            <a:r>
              <a:rPr lang="en-US" sz="3600"/>
              <a:t>How does the Certifier Framework achieve security</a:t>
            </a:r>
          </a:p>
        </p:txBody>
      </p:sp>
      <p:sp>
        <p:nvSpPr>
          <p:cNvPr id="7" name="Content Placeholder 16">
            <a:extLst>
              <a:ext uri="{FF2B5EF4-FFF2-40B4-BE49-F238E27FC236}">
                <a16:creationId xmlns:a16="http://schemas.microsoft.com/office/drawing/2014/main" id="{839A9D0F-0B0A-214B-21DC-6DFD08C17944}"/>
              </a:ext>
            </a:extLst>
          </p:cNvPr>
          <p:cNvSpPr txBox="1">
            <a:spLocks/>
          </p:cNvSpPr>
          <p:nvPr/>
        </p:nvSpPr>
        <p:spPr bwMode="ltGray">
          <a:xfrm>
            <a:off x="0" y="3932052"/>
            <a:ext cx="5420139" cy="973636"/>
          </a:xfrm>
          <a:prstGeom prst="rect">
            <a:avLst/>
          </a:prstGeom>
          <a:noFill/>
        </p:spPr>
        <p:txBody>
          <a:bodyPr vert="horz" lIns="365760" tIns="228600" rIns="228600" bIns="228600" rtlCol="0">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lang="en-US" sz="1800" kern="1200" dirty="0">
                <a:solidFill>
                  <a:schemeClr val="tx1"/>
                </a:solidFill>
                <a:latin typeface="+mn-lt"/>
                <a:ea typeface="+mn-ea"/>
                <a:cs typeface="+mn-cs"/>
              </a:defRPr>
            </a:lvl1pPr>
            <a:lvl2pPr marL="457200" indent="-184150"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600" kern="1200" dirty="0">
                <a:solidFill>
                  <a:schemeClr val="bg1"/>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bg1"/>
              </a:buClr>
              <a:buSzPct val="90000"/>
              <a:buFont typeface="Camphor Std" panose="020B0504030404020204" pitchFamily="34" charset="0"/>
              <a:buChar char="–"/>
              <a:defRPr lang="en-US" sz="1400" kern="1200" dirty="0">
                <a:solidFill>
                  <a:schemeClr val="bg1"/>
                </a:solidFill>
                <a:latin typeface="+mn-lt"/>
                <a:ea typeface="+mn-ea"/>
                <a:cs typeface="+mn-cs"/>
              </a:defRPr>
            </a:lvl3pPr>
            <a:lvl4pPr marL="969963" indent="-166688"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200" kern="1200" dirty="0">
                <a:solidFill>
                  <a:schemeClr val="bg1"/>
                </a:solidFill>
                <a:latin typeface="+mn-lt"/>
                <a:ea typeface="+mn-ea"/>
                <a:cs typeface="+mn-cs"/>
              </a:defRPr>
            </a:lvl4pPr>
            <a:lvl5pPr marL="1143000" indent="-138113" algn="l" defTabSz="914400" rtl="0" eaLnBrk="1" latinLnBrk="0" hangingPunct="1">
              <a:lnSpc>
                <a:spcPct val="100000"/>
              </a:lnSpc>
              <a:spcBef>
                <a:spcPts val="1200"/>
              </a:spcBef>
              <a:buClr>
                <a:schemeClr val="bg1"/>
              </a:buClr>
              <a:buSzPct val="90000"/>
              <a:buFont typeface="Camphor Std" panose="020B0504030404020204" pitchFamily="34" charset="0"/>
              <a:buChar char="–"/>
              <a:tabLst/>
              <a:defRPr lang="en-US" sz="1200" kern="1200" dirty="0">
                <a:solidFill>
                  <a:schemeClr val="bg1"/>
                </a:solidFill>
                <a:latin typeface="+mn-lt"/>
                <a:ea typeface="+mn-ea"/>
                <a:cs typeface="+mn-cs"/>
              </a:defRPr>
            </a:lvl5pPr>
            <a:lvl6pPr marL="1258888" indent="-111125" algn="l" defTabSz="914400" rtl="0" eaLnBrk="1" latinLnBrk="0" hangingPunct="1">
              <a:lnSpc>
                <a:spcPct val="100000"/>
              </a:lnSpc>
              <a:spcBef>
                <a:spcPts val="1200"/>
              </a:spcBef>
              <a:buClrTx/>
              <a:buSzPct val="90000"/>
              <a:buFont typeface="Arial" panose="020B0604020202020204" pitchFamily="34" charset="0"/>
              <a:buChar char="•"/>
              <a:tabLst/>
              <a:defRPr sz="1800" kern="1200">
                <a:solidFill>
                  <a:schemeClr val="bg1"/>
                </a:solidFill>
                <a:latin typeface="+mn-lt"/>
                <a:ea typeface="+mn-ea"/>
                <a:cs typeface="+mn-cs"/>
              </a:defRPr>
            </a:lvl6pPr>
            <a:lvl7pPr marL="1379538" indent="-120650" algn="l" defTabSz="914400" rtl="0" eaLnBrk="1" latinLnBrk="0" hangingPunct="1">
              <a:lnSpc>
                <a:spcPct val="100000"/>
              </a:lnSpc>
              <a:spcBef>
                <a:spcPts val="1200"/>
              </a:spcBef>
              <a:buClrTx/>
              <a:buSzPct val="90000"/>
              <a:buFont typeface="System Font Regular"/>
              <a:buChar char="-"/>
              <a:tabLst/>
              <a:defRPr sz="1400" kern="1200">
                <a:solidFill>
                  <a:schemeClr val="bg1"/>
                </a:solidFill>
                <a:latin typeface="+mn-lt"/>
                <a:ea typeface="+mn-ea"/>
                <a:cs typeface="+mn-cs"/>
              </a:defRPr>
            </a:lvl7pPr>
            <a:lvl8pPr marL="1550988" indent="-120650" algn="l" defTabSz="914400" rtl="0" eaLnBrk="1" latinLnBrk="0" hangingPunct="1">
              <a:lnSpc>
                <a:spcPct val="100000"/>
              </a:lnSpc>
              <a:spcBef>
                <a:spcPts val="1200"/>
              </a:spcBef>
              <a:buClrTx/>
              <a:buSzPct val="90000"/>
              <a:buFont typeface="Arial" panose="020B0604020202020204" pitchFamily="34" charset="0"/>
              <a:buChar char="•"/>
              <a:tabLst/>
              <a:defRPr sz="1200" kern="1200">
                <a:solidFill>
                  <a:schemeClr val="bg1"/>
                </a:solidFill>
                <a:latin typeface="+mn-lt"/>
                <a:ea typeface="+mn-ea"/>
                <a:cs typeface="+mn-cs"/>
              </a:defRPr>
            </a:lvl8pPr>
            <a:lvl9pPr marL="1722438" indent="-120650" algn="l" defTabSz="914400" rtl="0" eaLnBrk="1" latinLnBrk="0" hangingPunct="1">
              <a:lnSpc>
                <a:spcPct val="100000"/>
              </a:lnSpc>
              <a:spcBef>
                <a:spcPts val="1200"/>
              </a:spcBef>
              <a:buClrTx/>
              <a:buSzPct val="90000"/>
              <a:buFont typeface="System Font Regular"/>
              <a:buChar char="-"/>
              <a:tabLst/>
              <a:defRPr sz="1800" kern="1200">
                <a:solidFill>
                  <a:schemeClr val="bg1"/>
                </a:solidFill>
                <a:latin typeface="+mn-lt"/>
                <a:ea typeface="+mn-ea"/>
                <a:cs typeface="+mn-cs"/>
              </a:defRPr>
            </a:lvl9pPr>
          </a:lstStyle>
          <a:p>
            <a:pPr>
              <a:buNone/>
            </a:pPr>
            <a:endParaRPr lang="en-US" sz="2400">
              <a:solidFill>
                <a:schemeClr val="tx2"/>
              </a:solidFill>
            </a:endParaRPr>
          </a:p>
        </p:txBody>
      </p:sp>
      <p:sp>
        <p:nvSpPr>
          <p:cNvPr id="9" name="Content Placeholder 16">
            <a:extLst>
              <a:ext uri="{FF2B5EF4-FFF2-40B4-BE49-F238E27FC236}">
                <a16:creationId xmlns:a16="http://schemas.microsoft.com/office/drawing/2014/main" id="{3890C287-4424-481B-2E8D-0658B0D97F62}"/>
              </a:ext>
            </a:extLst>
          </p:cNvPr>
          <p:cNvSpPr txBox="1">
            <a:spLocks/>
          </p:cNvSpPr>
          <p:nvPr/>
        </p:nvSpPr>
        <p:spPr bwMode="ltGray">
          <a:xfrm>
            <a:off x="183942" y="2467885"/>
            <a:ext cx="11396869" cy="1137410"/>
          </a:xfrm>
          <a:prstGeom prst="rect">
            <a:avLst/>
          </a:prstGeom>
          <a:noFill/>
        </p:spPr>
        <p:txBody>
          <a:bodyPr vert="horz" lIns="365760" tIns="228600" rIns="228600" bIns="228600" rtlCol="0">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lang="en-US" sz="1800" kern="1200" dirty="0">
                <a:solidFill>
                  <a:schemeClr val="tx1"/>
                </a:solidFill>
                <a:latin typeface="+mn-lt"/>
                <a:ea typeface="+mn-ea"/>
                <a:cs typeface="+mn-cs"/>
              </a:defRPr>
            </a:lvl1pPr>
            <a:lvl2pPr marL="457200" indent="-184150"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600" kern="1200" dirty="0">
                <a:solidFill>
                  <a:schemeClr val="bg1"/>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bg1"/>
              </a:buClr>
              <a:buSzPct val="90000"/>
              <a:buFont typeface="Camphor Std" panose="020B0504030404020204" pitchFamily="34" charset="0"/>
              <a:buChar char="–"/>
              <a:defRPr lang="en-US" sz="1400" kern="1200" dirty="0">
                <a:solidFill>
                  <a:schemeClr val="bg1"/>
                </a:solidFill>
                <a:latin typeface="+mn-lt"/>
                <a:ea typeface="+mn-ea"/>
                <a:cs typeface="+mn-cs"/>
              </a:defRPr>
            </a:lvl3pPr>
            <a:lvl4pPr marL="969963" indent="-166688"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200" kern="1200" dirty="0">
                <a:solidFill>
                  <a:schemeClr val="bg1"/>
                </a:solidFill>
                <a:latin typeface="+mn-lt"/>
                <a:ea typeface="+mn-ea"/>
                <a:cs typeface="+mn-cs"/>
              </a:defRPr>
            </a:lvl4pPr>
            <a:lvl5pPr marL="1143000" indent="-138113" algn="l" defTabSz="914400" rtl="0" eaLnBrk="1" latinLnBrk="0" hangingPunct="1">
              <a:lnSpc>
                <a:spcPct val="100000"/>
              </a:lnSpc>
              <a:spcBef>
                <a:spcPts val="1200"/>
              </a:spcBef>
              <a:buClr>
                <a:schemeClr val="bg1"/>
              </a:buClr>
              <a:buSzPct val="90000"/>
              <a:buFont typeface="Camphor Std" panose="020B0504030404020204" pitchFamily="34" charset="0"/>
              <a:buChar char="–"/>
              <a:tabLst/>
              <a:defRPr lang="en-US" sz="1200" kern="1200" dirty="0">
                <a:solidFill>
                  <a:schemeClr val="bg1"/>
                </a:solidFill>
                <a:latin typeface="+mn-lt"/>
                <a:ea typeface="+mn-ea"/>
                <a:cs typeface="+mn-cs"/>
              </a:defRPr>
            </a:lvl5pPr>
            <a:lvl6pPr marL="1258888" indent="-111125" algn="l" defTabSz="914400" rtl="0" eaLnBrk="1" latinLnBrk="0" hangingPunct="1">
              <a:lnSpc>
                <a:spcPct val="100000"/>
              </a:lnSpc>
              <a:spcBef>
                <a:spcPts val="1200"/>
              </a:spcBef>
              <a:buClrTx/>
              <a:buSzPct val="90000"/>
              <a:buFont typeface="Arial" panose="020B0604020202020204" pitchFamily="34" charset="0"/>
              <a:buChar char="•"/>
              <a:tabLst/>
              <a:defRPr sz="1800" kern="1200">
                <a:solidFill>
                  <a:schemeClr val="bg1"/>
                </a:solidFill>
                <a:latin typeface="+mn-lt"/>
                <a:ea typeface="+mn-ea"/>
                <a:cs typeface="+mn-cs"/>
              </a:defRPr>
            </a:lvl6pPr>
            <a:lvl7pPr marL="1379538" indent="-120650" algn="l" defTabSz="914400" rtl="0" eaLnBrk="1" latinLnBrk="0" hangingPunct="1">
              <a:lnSpc>
                <a:spcPct val="100000"/>
              </a:lnSpc>
              <a:spcBef>
                <a:spcPts val="1200"/>
              </a:spcBef>
              <a:buClrTx/>
              <a:buSzPct val="90000"/>
              <a:buFont typeface="System Font Regular"/>
              <a:buChar char="-"/>
              <a:tabLst/>
              <a:defRPr sz="1400" kern="1200">
                <a:solidFill>
                  <a:schemeClr val="bg1"/>
                </a:solidFill>
                <a:latin typeface="+mn-lt"/>
                <a:ea typeface="+mn-ea"/>
                <a:cs typeface="+mn-cs"/>
              </a:defRPr>
            </a:lvl7pPr>
            <a:lvl8pPr marL="1550988" indent="-120650" algn="l" defTabSz="914400" rtl="0" eaLnBrk="1" latinLnBrk="0" hangingPunct="1">
              <a:lnSpc>
                <a:spcPct val="100000"/>
              </a:lnSpc>
              <a:spcBef>
                <a:spcPts val="1200"/>
              </a:spcBef>
              <a:buClrTx/>
              <a:buSzPct val="90000"/>
              <a:buFont typeface="Arial" panose="020B0604020202020204" pitchFamily="34" charset="0"/>
              <a:buChar char="•"/>
              <a:tabLst/>
              <a:defRPr sz="1200" kern="1200">
                <a:solidFill>
                  <a:schemeClr val="bg1"/>
                </a:solidFill>
                <a:latin typeface="+mn-lt"/>
                <a:ea typeface="+mn-ea"/>
                <a:cs typeface="+mn-cs"/>
              </a:defRPr>
            </a:lvl8pPr>
            <a:lvl9pPr marL="1722438" indent="-120650" algn="l" defTabSz="914400" rtl="0" eaLnBrk="1" latinLnBrk="0" hangingPunct="1">
              <a:lnSpc>
                <a:spcPct val="100000"/>
              </a:lnSpc>
              <a:spcBef>
                <a:spcPts val="1200"/>
              </a:spcBef>
              <a:buClrTx/>
              <a:buSzPct val="90000"/>
              <a:buFont typeface="System Font Regular"/>
              <a:buChar char="-"/>
              <a:tabLst/>
              <a:defRPr sz="1800" kern="1200">
                <a:solidFill>
                  <a:schemeClr val="bg1"/>
                </a:solidFill>
                <a:latin typeface="+mn-lt"/>
                <a:ea typeface="+mn-ea"/>
                <a:cs typeface="+mn-cs"/>
              </a:defRPr>
            </a:lvl9pPr>
          </a:lstStyle>
          <a:p>
            <a:pPr>
              <a:buNone/>
            </a:pPr>
            <a:r>
              <a:rPr lang="en-US">
                <a:solidFill>
                  <a:schemeClr val="tx2"/>
                </a:solidFill>
                <a:latin typeface="Calibri" panose="020F0502020204030204" pitchFamily="34" charset="0"/>
                <a:cs typeface="Calibri" panose="020F0502020204030204" pitchFamily="34" charset="0"/>
              </a:rPr>
              <a:t>7. Securely sending data and rules to authenticated programs:  The relying program and requesting program can use their now authenticated public keys to open authenticated, encrypted, integrity protected channels.</a:t>
            </a:r>
          </a:p>
        </p:txBody>
      </p:sp>
      <p:sp>
        <p:nvSpPr>
          <p:cNvPr id="10" name="Content Placeholder 16">
            <a:extLst>
              <a:ext uri="{FF2B5EF4-FFF2-40B4-BE49-F238E27FC236}">
                <a16:creationId xmlns:a16="http://schemas.microsoft.com/office/drawing/2014/main" id="{E71D62F4-52B7-8261-7603-DC0B299E22F0}"/>
              </a:ext>
            </a:extLst>
          </p:cNvPr>
          <p:cNvSpPr txBox="1">
            <a:spLocks/>
          </p:cNvSpPr>
          <p:nvPr/>
        </p:nvSpPr>
        <p:spPr bwMode="ltGray">
          <a:xfrm>
            <a:off x="183940" y="4053020"/>
            <a:ext cx="11396869" cy="1190833"/>
          </a:xfrm>
          <a:prstGeom prst="rect">
            <a:avLst/>
          </a:prstGeom>
          <a:noFill/>
        </p:spPr>
        <p:txBody>
          <a:bodyPr vert="horz" lIns="365760" tIns="228600" rIns="228600" bIns="228600" rtlCol="0">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lang="en-US" sz="1800" kern="1200" dirty="0">
                <a:solidFill>
                  <a:schemeClr val="tx1"/>
                </a:solidFill>
                <a:latin typeface="+mn-lt"/>
                <a:ea typeface="+mn-ea"/>
                <a:cs typeface="+mn-cs"/>
              </a:defRPr>
            </a:lvl1pPr>
            <a:lvl2pPr marL="457200" indent="-184150"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600" kern="1200" dirty="0">
                <a:solidFill>
                  <a:schemeClr val="bg1"/>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bg1"/>
              </a:buClr>
              <a:buSzPct val="90000"/>
              <a:buFont typeface="Camphor Std" panose="020B0504030404020204" pitchFamily="34" charset="0"/>
              <a:buChar char="–"/>
              <a:defRPr lang="en-US" sz="1400" kern="1200" dirty="0">
                <a:solidFill>
                  <a:schemeClr val="bg1"/>
                </a:solidFill>
                <a:latin typeface="+mn-lt"/>
                <a:ea typeface="+mn-ea"/>
                <a:cs typeface="+mn-cs"/>
              </a:defRPr>
            </a:lvl3pPr>
            <a:lvl4pPr marL="969963" indent="-166688"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200" kern="1200" dirty="0">
                <a:solidFill>
                  <a:schemeClr val="bg1"/>
                </a:solidFill>
                <a:latin typeface="+mn-lt"/>
                <a:ea typeface="+mn-ea"/>
                <a:cs typeface="+mn-cs"/>
              </a:defRPr>
            </a:lvl4pPr>
            <a:lvl5pPr marL="1143000" indent="-138113" algn="l" defTabSz="914400" rtl="0" eaLnBrk="1" latinLnBrk="0" hangingPunct="1">
              <a:lnSpc>
                <a:spcPct val="100000"/>
              </a:lnSpc>
              <a:spcBef>
                <a:spcPts val="1200"/>
              </a:spcBef>
              <a:buClr>
                <a:schemeClr val="bg1"/>
              </a:buClr>
              <a:buSzPct val="90000"/>
              <a:buFont typeface="Camphor Std" panose="020B0504030404020204" pitchFamily="34" charset="0"/>
              <a:buChar char="–"/>
              <a:tabLst/>
              <a:defRPr lang="en-US" sz="1200" kern="1200" dirty="0">
                <a:solidFill>
                  <a:schemeClr val="bg1"/>
                </a:solidFill>
                <a:latin typeface="+mn-lt"/>
                <a:ea typeface="+mn-ea"/>
                <a:cs typeface="+mn-cs"/>
              </a:defRPr>
            </a:lvl5pPr>
            <a:lvl6pPr marL="1258888" indent="-111125" algn="l" defTabSz="914400" rtl="0" eaLnBrk="1" latinLnBrk="0" hangingPunct="1">
              <a:lnSpc>
                <a:spcPct val="100000"/>
              </a:lnSpc>
              <a:spcBef>
                <a:spcPts val="1200"/>
              </a:spcBef>
              <a:buClrTx/>
              <a:buSzPct val="90000"/>
              <a:buFont typeface="Arial" panose="020B0604020202020204" pitchFamily="34" charset="0"/>
              <a:buChar char="•"/>
              <a:tabLst/>
              <a:defRPr sz="1800" kern="1200">
                <a:solidFill>
                  <a:schemeClr val="bg1"/>
                </a:solidFill>
                <a:latin typeface="+mn-lt"/>
                <a:ea typeface="+mn-ea"/>
                <a:cs typeface="+mn-cs"/>
              </a:defRPr>
            </a:lvl6pPr>
            <a:lvl7pPr marL="1379538" indent="-120650" algn="l" defTabSz="914400" rtl="0" eaLnBrk="1" latinLnBrk="0" hangingPunct="1">
              <a:lnSpc>
                <a:spcPct val="100000"/>
              </a:lnSpc>
              <a:spcBef>
                <a:spcPts val="1200"/>
              </a:spcBef>
              <a:buClrTx/>
              <a:buSzPct val="90000"/>
              <a:buFont typeface="System Font Regular"/>
              <a:buChar char="-"/>
              <a:tabLst/>
              <a:defRPr sz="1400" kern="1200">
                <a:solidFill>
                  <a:schemeClr val="bg1"/>
                </a:solidFill>
                <a:latin typeface="+mn-lt"/>
                <a:ea typeface="+mn-ea"/>
                <a:cs typeface="+mn-cs"/>
              </a:defRPr>
            </a:lvl7pPr>
            <a:lvl8pPr marL="1550988" indent="-120650" algn="l" defTabSz="914400" rtl="0" eaLnBrk="1" latinLnBrk="0" hangingPunct="1">
              <a:lnSpc>
                <a:spcPct val="100000"/>
              </a:lnSpc>
              <a:spcBef>
                <a:spcPts val="1200"/>
              </a:spcBef>
              <a:buClrTx/>
              <a:buSzPct val="90000"/>
              <a:buFont typeface="Arial" panose="020B0604020202020204" pitchFamily="34" charset="0"/>
              <a:buChar char="•"/>
              <a:tabLst/>
              <a:defRPr sz="1200" kern="1200">
                <a:solidFill>
                  <a:schemeClr val="bg1"/>
                </a:solidFill>
                <a:latin typeface="+mn-lt"/>
                <a:ea typeface="+mn-ea"/>
                <a:cs typeface="+mn-cs"/>
              </a:defRPr>
            </a:lvl8pPr>
            <a:lvl9pPr marL="1722438" indent="-120650" algn="l" defTabSz="914400" rtl="0" eaLnBrk="1" latinLnBrk="0" hangingPunct="1">
              <a:lnSpc>
                <a:spcPct val="100000"/>
              </a:lnSpc>
              <a:spcBef>
                <a:spcPts val="1200"/>
              </a:spcBef>
              <a:buClrTx/>
              <a:buSzPct val="90000"/>
              <a:buFont typeface="System Font Regular"/>
              <a:buChar char="-"/>
              <a:tabLst/>
              <a:defRPr sz="1800" kern="1200">
                <a:solidFill>
                  <a:schemeClr val="bg1"/>
                </a:solidFill>
                <a:latin typeface="+mn-lt"/>
                <a:ea typeface="+mn-ea"/>
                <a:cs typeface="+mn-cs"/>
              </a:defRPr>
            </a:lvl9pPr>
          </a:lstStyle>
          <a:p>
            <a:pPr>
              <a:buNone/>
            </a:pPr>
            <a:r>
              <a:rPr lang="en-US" dirty="0">
                <a:solidFill>
                  <a:schemeClr val="tx2"/>
                </a:solidFill>
                <a:latin typeface="Calibri" panose="020F0502020204030204" pitchFamily="34" charset="0"/>
                <a:cs typeface="Calibri" panose="020F0502020204030204" pitchFamily="34" charset="0"/>
              </a:rPr>
              <a:t>9. Protecting stored data: If a program wishes to store data, it makes up a protection keys, seals those keys (and stores the sealed results), encrypts and integrity protects the data with those keys and stores the encrypted files.</a:t>
            </a:r>
          </a:p>
        </p:txBody>
      </p:sp>
      <p:sp>
        <p:nvSpPr>
          <p:cNvPr id="11" name="Content Placeholder 16">
            <a:extLst>
              <a:ext uri="{FF2B5EF4-FFF2-40B4-BE49-F238E27FC236}">
                <a16:creationId xmlns:a16="http://schemas.microsoft.com/office/drawing/2014/main" id="{E00E8202-DE3B-6513-40FD-63DF44C44CFE}"/>
              </a:ext>
            </a:extLst>
          </p:cNvPr>
          <p:cNvSpPr txBox="1">
            <a:spLocks/>
          </p:cNvSpPr>
          <p:nvPr/>
        </p:nvSpPr>
        <p:spPr bwMode="ltGray">
          <a:xfrm>
            <a:off x="183944" y="1223566"/>
            <a:ext cx="11396869" cy="1469879"/>
          </a:xfrm>
          <a:prstGeom prst="rect">
            <a:avLst/>
          </a:prstGeom>
          <a:noFill/>
        </p:spPr>
        <p:txBody>
          <a:bodyPr vert="horz" lIns="365760" tIns="228600" rIns="228600" bIns="228600" rtlCol="0">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lang="en-US" sz="1800" kern="1200" dirty="0">
                <a:solidFill>
                  <a:schemeClr val="tx1"/>
                </a:solidFill>
                <a:latin typeface="+mn-lt"/>
                <a:ea typeface="+mn-ea"/>
                <a:cs typeface="+mn-cs"/>
              </a:defRPr>
            </a:lvl1pPr>
            <a:lvl2pPr marL="457200" indent="-184150"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600" kern="1200" dirty="0">
                <a:solidFill>
                  <a:schemeClr val="bg1"/>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bg1"/>
              </a:buClr>
              <a:buSzPct val="90000"/>
              <a:buFont typeface="Camphor Std" panose="020B0504030404020204" pitchFamily="34" charset="0"/>
              <a:buChar char="–"/>
              <a:defRPr lang="en-US" sz="1400" kern="1200" dirty="0">
                <a:solidFill>
                  <a:schemeClr val="bg1"/>
                </a:solidFill>
                <a:latin typeface="+mn-lt"/>
                <a:ea typeface="+mn-ea"/>
                <a:cs typeface="+mn-cs"/>
              </a:defRPr>
            </a:lvl3pPr>
            <a:lvl4pPr marL="969963" indent="-166688"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200" kern="1200" dirty="0">
                <a:solidFill>
                  <a:schemeClr val="bg1"/>
                </a:solidFill>
                <a:latin typeface="+mn-lt"/>
                <a:ea typeface="+mn-ea"/>
                <a:cs typeface="+mn-cs"/>
              </a:defRPr>
            </a:lvl4pPr>
            <a:lvl5pPr marL="1143000" indent="-138113" algn="l" defTabSz="914400" rtl="0" eaLnBrk="1" latinLnBrk="0" hangingPunct="1">
              <a:lnSpc>
                <a:spcPct val="100000"/>
              </a:lnSpc>
              <a:spcBef>
                <a:spcPts val="1200"/>
              </a:spcBef>
              <a:buClr>
                <a:schemeClr val="bg1"/>
              </a:buClr>
              <a:buSzPct val="90000"/>
              <a:buFont typeface="Camphor Std" panose="020B0504030404020204" pitchFamily="34" charset="0"/>
              <a:buChar char="–"/>
              <a:tabLst/>
              <a:defRPr lang="en-US" sz="1200" kern="1200" dirty="0">
                <a:solidFill>
                  <a:schemeClr val="bg1"/>
                </a:solidFill>
                <a:latin typeface="+mn-lt"/>
                <a:ea typeface="+mn-ea"/>
                <a:cs typeface="+mn-cs"/>
              </a:defRPr>
            </a:lvl5pPr>
            <a:lvl6pPr marL="1258888" indent="-111125" algn="l" defTabSz="914400" rtl="0" eaLnBrk="1" latinLnBrk="0" hangingPunct="1">
              <a:lnSpc>
                <a:spcPct val="100000"/>
              </a:lnSpc>
              <a:spcBef>
                <a:spcPts val="1200"/>
              </a:spcBef>
              <a:buClrTx/>
              <a:buSzPct val="90000"/>
              <a:buFont typeface="Arial" panose="020B0604020202020204" pitchFamily="34" charset="0"/>
              <a:buChar char="•"/>
              <a:tabLst/>
              <a:defRPr sz="1800" kern="1200">
                <a:solidFill>
                  <a:schemeClr val="bg1"/>
                </a:solidFill>
                <a:latin typeface="+mn-lt"/>
                <a:ea typeface="+mn-ea"/>
                <a:cs typeface="+mn-cs"/>
              </a:defRPr>
            </a:lvl6pPr>
            <a:lvl7pPr marL="1379538" indent="-120650" algn="l" defTabSz="914400" rtl="0" eaLnBrk="1" latinLnBrk="0" hangingPunct="1">
              <a:lnSpc>
                <a:spcPct val="100000"/>
              </a:lnSpc>
              <a:spcBef>
                <a:spcPts val="1200"/>
              </a:spcBef>
              <a:buClrTx/>
              <a:buSzPct val="90000"/>
              <a:buFont typeface="System Font Regular"/>
              <a:buChar char="-"/>
              <a:tabLst/>
              <a:defRPr sz="1400" kern="1200">
                <a:solidFill>
                  <a:schemeClr val="bg1"/>
                </a:solidFill>
                <a:latin typeface="+mn-lt"/>
                <a:ea typeface="+mn-ea"/>
                <a:cs typeface="+mn-cs"/>
              </a:defRPr>
            </a:lvl7pPr>
            <a:lvl8pPr marL="1550988" indent="-120650" algn="l" defTabSz="914400" rtl="0" eaLnBrk="1" latinLnBrk="0" hangingPunct="1">
              <a:lnSpc>
                <a:spcPct val="100000"/>
              </a:lnSpc>
              <a:spcBef>
                <a:spcPts val="1200"/>
              </a:spcBef>
              <a:buClrTx/>
              <a:buSzPct val="90000"/>
              <a:buFont typeface="Arial" panose="020B0604020202020204" pitchFamily="34" charset="0"/>
              <a:buChar char="•"/>
              <a:tabLst/>
              <a:defRPr sz="1200" kern="1200">
                <a:solidFill>
                  <a:schemeClr val="bg1"/>
                </a:solidFill>
                <a:latin typeface="+mn-lt"/>
                <a:ea typeface="+mn-ea"/>
                <a:cs typeface="+mn-cs"/>
              </a:defRPr>
            </a:lvl8pPr>
            <a:lvl9pPr marL="1722438" indent="-120650" algn="l" defTabSz="914400" rtl="0" eaLnBrk="1" latinLnBrk="0" hangingPunct="1">
              <a:lnSpc>
                <a:spcPct val="100000"/>
              </a:lnSpc>
              <a:spcBef>
                <a:spcPts val="1200"/>
              </a:spcBef>
              <a:buClrTx/>
              <a:buSzPct val="90000"/>
              <a:buFont typeface="System Font Regular"/>
              <a:buChar char="-"/>
              <a:tabLst/>
              <a:defRPr sz="1800" kern="1200">
                <a:solidFill>
                  <a:schemeClr val="bg1"/>
                </a:solidFill>
                <a:latin typeface="+mn-lt"/>
                <a:ea typeface="+mn-ea"/>
                <a:cs typeface="+mn-cs"/>
              </a:defRPr>
            </a:lvl9pPr>
          </a:lstStyle>
          <a:p>
            <a:pPr>
              <a:buNone/>
            </a:pPr>
            <a:r>
              <a:rPr lang="en-US" dirty="0">
                <a:solidFill>
                  <a:schemeClr val="tx2"/>
                </a:solidFill>
                <a:latin typeface="Calibri" panose="020F0502020204030204" pitchFamily="34" charset="0"/>
                <a:cs typeface="Calibri" panose="020F0502020204030204" pitchFamily="34" charset="0"/>
              </a:rPr>
              <a:t>6. Trusting a program’s public key:  Using the attestation and other signed evidence, another program (the “relying program”) can verify the original program (the “requesting program”) is trustworthy (by its measurement) and now has a foolproof way to authenticate it (by it’s public key).  </a:t>
            </a:r>
            <a:r>
              <a:rPr lang="en-US" dirty="0">
                <a:solidFill>
                  <a:srgbClr val="FF0000"/>
                </a:solidFill>
                <a:latin typeface="Calibri" panose="020F0502020204030204" pitchFamily="34" charset="0"/>
                <a:cs typeface="Calibri" panose="020F0502020204030204" pitchFamily="34" charset="0"/>
              </a:rPr>
              <a:t>This is the “trust decision.”  This results in an X509 Certificate (“Admissions Certificate”).</a:t>
            </a:r>
          </a:p>
        </p:txBody>
      </p:sp>
      <p:sp>
        <p:nvSpPr>
          <p:cNvPr id="12" name="Content Placeholder 16">
            <a:extLst>
              <a:ext uri="{FF2B5EF4-FFF2-40B4-BE49-F238E27FC236}">
                <a16:creationId xmlns:a16="http://schemas.microsoft.com/office/drawing/2014/main" id="{6A64D85D-B82C-2001-109E-ACCD076F9C99}"/>
              </a:ext>
            </a:extLst>
          </p:cNvPr>
          <p:cNvSpPr txBox="1">
            <a:spLocks/>
          </p:cNvSpPr>
          <p:nvPr/>
        </p:nvSpPr>
        <p:spPr bwMode="ltGray">
          <a:xfrm>
            <a:off x="183941" y="5724784"/>
            <a:ext cx="11159919" cy="588134"/>
          </a:xfrm>
          <a:prstGeom prst="rect">
            <a:avLst/>
          </a:prstGeom>
          <a:noFill/>
        </p:spPr>
        <p:txBody>
          <a:bodyPr vert="horz" lIns="365760" tIns="228600" rIns="228600" bIns="228600" rtlCol="0">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lang="en-US" sz="1800" kern="1200" dirty="0">
                <a:solidFill>
                  <a:schemeClr val="tx1"/>
                </a:solidFill>
                <a:latin typeface="+mn-lt"/>
                <a:ea typeface="+mn-ea"/>
                <a:cs typeface="+mn-cs"/>
              </a:defRPr>
            </a:lvl1pPr>
            <a:lvl2pPr marL="457200" indent="-184150"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600" kern="1200" dirty="0">
                <a:solidFill>
                  <a:schemeClr val="bg1"/>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bg1"/>
              </a:buClr>
              <a:buSzPct val="90000"/>
              <a:buFont typeface="Camphor Std" panose="020B0504030404020204" pitchFamily="34" charset="0"/>
              <a:buChar char="–"/>
              <a:defRPr lang="en-US" sz="1400" kern="1200" dirty="0">
                <a:solidFill>
                  <a:schemeClr val="bg1"/>
                </a:solidFill>
                <a:latin typeface="+mn-lt"/>
                <a:ea typeface="+mn-ea"/>
                <a:cs typeface="+mn-cs"/>
              </a:defRPr>
            </a:lvl3pPr>
            <a:lvl4pPr marL="969963" indent="-166688"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200" kern="1200" dirty="0">
                <a:solidFill>
                  <a:schemeClr val="bg1"/>
                </a:solidFill>
                <a:latin typeface="+mn-lt"/>
                <a:ea typeface="+mn-ea"/>
                <a:cs typeface="+mn-cs"/>
              </a:defRPr>
            </a:lvl4pPr>
            <a:lvl5pPr marL="1143000" indent="-138113" algn="l" defTabSz="914400" rtl="0" eaLnBrk="1" latinLnBrk="0" hangingPunct="1">
              <a:lnSpc>
                <a:spcPct val="100000"/>
              </a:lnSpc>
              <a:spcBef>
                <a:spcPts val="1200"/>
              </a:spcBef>
              <a:buClr>
                <a:schemeClr val="bg1"/>
              </a:buClr>
              <a:buSzPct val="90000"/>
              <a:buFont typeface="Camphor Std" panose="020B0504030404020204" pitchFamily="34" charset="0"/>
              <a:buChar char="–"/>
              <a:tabLst/>
              <a:defRPr lang="en-US" sz="1200" kern="1200" dirty="0">
                <a:solidFill>
                  <a:schemeClr val="bg1"/>
                </a:solidFill>
                <a:latin typeface="+mn-lt"/>
                <a:ea typeface="+mn-ea"/>
                <a:cs typeface="+mn-cs"/>
              </a:defRPr>
            </a:lvl5pPr>
            <a:lvl6pPr marL="1258888" indent="-111125" algn="l" defTabSz="914400" rtl="0" eaLnBrk="1" latinLnBrk="0" hangingPunct="1">
              <a:lnSpc>
                <a:spcPct val="100000"/>
              </a:lnSpc>
              <a:spcBef>
                <a:spcPts val="1200"/>
              </a:spcBef>
              <a:buClrTx/>
              <a:buSzPct val="90000"/>
              <a:buFont typeface="Arial" panose="020B0604020202020204" pitchFamily="34" charset="0"/>
              <a:buChar char="•"/>
              <a:tabLst/>
              <a:defRPr sz="1800" kern="1200">
                <a:solidFill>
                  <a:schemeClr val="bg1"/>
                </a:solidFill>
                <a:latin typeface="+mn-lt"/>
                <a:ea typeface="+mn-ea"/>
                <a:cs typeface="+mn-cs"/>
              </a:defRPr>
            </a:lvl6pPr>
            <a:lvl7pPr marL="1379538" indent="-120650" algn="l" defTabSz="914400" rtl="0" eaLnBrk="1" latinLnBrk="0" hangingPunct="1">
              <a:lnSpc>
                <a:spcPct val="100000"/>
              </a:lnSpc>
              <a:spcBef>
                <a:spcPts val="1200"/>
              </a:spcBef>
              <a:buClrTx/>
              <a:buSzPct val="90000"/>
              <a:buFont typeface="System Font Regular"/>
              <a:buChar char="-"/>
              <a:tabLst/>
              <a:defRPr sz="1400" kern="1200">
                <a:solidFill>
                  <a:schemeClr val="bg1"/>
                </a:solidFill>
                <a:latin typeface="+mn-lt"/>
                <a:ea typeface="+mn-ea"/>
                <a:cs typeface="+mn-cs"/>
              </a:defRPr>
            </a:lvl7pPr>
            <a:lvl8pPr marL="1550988" indent="-120650" algn="l" defTabSz="914400" rtl="0" eaLnBrk="1" latinLnBrk="0" hangingPunct="1">
              <a:lnSpc>
                <a:spcPct val="100000"/>
              </a:lnSpc>
              <a:spcBef>
                <a:spcPts val="1200"/>
              </a:spcBef>
              <a:buClrTx/>
              <a:buSzPct val="90000"/>
              <a:buFont typeface="Arial" panose="020B0604020202020204" pitchFamily="34" charset="0"/>
              <a:buChar char="•"/>
              <a:tabLst/>
              <a:defRPr sz="1200" kern="1200">
                <a:solidFill>
                  <a:schemeClr val="bg1"/>
                </a:solidFill>
                <a:latin typeface="+mn-lt"/>
                <a:ea typeface="+mn-ea"/>
                <a:cs typeface="+mn-cs"/>
              </a:defRPr>
            </a:lvl8pPr>
            <a:lvl9pPr marL="1722438" indent="-120650" algn="l" defTabSz="914400" rtl="0" eaLnBrk="1" latinLnBrk="0" hangingPunct="1">
              <a:lnSpc>
                <a:spcPct val="100000"/>
              </a:lnSpc>
              <a:spcBef>
                <a:spcPts val="1200"/>
              </a:spcBef>
              <a:buClrTx/>
              <a:buSzPct val="90000"/>
              <a:buFont typeface="System Font Regular"/>
              <a:buChar char="-"/>
              <a:tabLst/>
              <a:defRPr sz="1800" kern="1200">
                <a:solidFill>
                  <a:schemeClr val="bg1"/>
                </a:solidFill>
                <a:latin typeface="+mn-lt"/>
                <a:ea typeface="+mn-ea"/>
                <a:cs typeface="+mn-cs"/>
              </a:defRPr>
            </a:lvl9pPr>
          </a:lstStyle>
          <a:p>
            <a:pPr algn="r">
              <a:buNone/>
            </a:pPr>
            <a:r>
              <a:rPr lang="en-US" sz="2000" b="1" dirty="0">
                <a:solidFill>
                  <a:schemeClr val="tx2"/>
                </a:solidFill>
              </a:rPr>
              <a:t>That’s all we need!</a:t>
            </a:r>
            <a:endParaRPr lang="en-US" sz="2000" dirty="0">
              <a:solidFill>
                <a:schemeClr val="tx2"/>
              </a:solidFill>
            </a:endParaRPr>
          </a:p>
        </p:txBody>
      </p:sp>
      <p:sp>
        <p:nvSpPr>
          <p:cNvPr id="13" name="Content Placeholder 16">
            <a:extLst>
              <a:ext uri="{FF2B5EF4-FFF2-40B4-BE49-F238E27FC236}">
                <a16:creationId xmlns:a16="http://schemas.microsoft.com/office/drawing/2014/main" id="{5EB29C0A-32E7-C9CE-E4CB-D06264C52E67}"/>
              </a:ext>
            </a:extLst>
          </p:cNvPr>
          <p:cNvSpPr txBox="1">
            <a:spLocks/>
          </p:cNvSpPr>
          <p:nvPr/>
        </p:nvSpPr>
        <p:spPr bwMode="ltGray">
          <a:xfrm>
            <a:off x="183940" y="3367757"/>
            <a:ext cx="11159919" cy="588134"/>
          </a:xfrm>
          <a:prstGeom prst="rect">
            <a:avLst/>
          </a:prstGeom>
          <a:noFill/>
        </p:spPr>
        <p:txBody>
          <a:bodyPr vert="horz" lIns="365760" tIns="228600" rIns="228600" bIns="228600" rtlCol="0">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lang="en-US" sz="1800" kern="1200" dirty="0">
                <a:solidFill>
                  <a:schemeClr val="tx1"/>
                </a:solidFill>
                <a:latin typeface="+mn-lt"/>
                <a:ea typeface="+mn-ea"/>
                <a:cs typeface="+mn-cs"/>
              </a:defRPr>
            </a:lvl1pPr>
            <a:lvl2pPr marL="457200" indent="-184150"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600" kern="1200" dirty="0">
                <a:solidFill>
                  <a:schemeClr val="bg1"/>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bg1"/>
              </a:buClr>
              <a:buSzPct val="90000"/>
              <a:buFont typeface="Camphor Std" panose="020B0504030404020204" pitchFamily="34" charset="0"/>
              <a:buChar char="–"/>
              <a:defRPr lang="en-US" sz="1400" kern="1200" dirty="0">
                <a:solidFill>
                  <a:schemeClr val="bg1"/>
                </a:solidFill>
                <a:latin typeface="+mn-lt"/>
                <a:ea typeface="+mn-ea"/>
                <a:cs typeface="+mn-cs"/>
              </a:defRPr>
            </a:lvl3pPr>
            <a:lvl4pPr marL="969963" indent="-166688"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200" kern="1200" dirty="0">
                <a:solidFill>
                  <a:schemeClr val="bg1"/>
                </a:solidFill>
                <a:latin typeface="+mn-lt"/>
                <a:ea typeface="+mn-ea"/>
                <a:cs typeface="+mn-cs"/>
              </a:defRPr>
            </a:lvl4pPr>
            <a:lvl5pPr marL="1143000" indent="-138113" algn="l" defTabSz="914400" rtl="0" eaLnBrk="1" latinLnBrk="0" hangingPunct="1">
              <a:lnSpc>
                <a:spcPct val="100000"/>
              </a:lnSpc>
              <a:spcBef>
                <a:spcPts val="1200"/>
              </a:spcBef>
              <a:buClr>
                <a:schemeClr val="bg1"/>
              </a:buClr>
              <a:buSzPct val="90000"/>
              <a:buFont typeface="Camphor Std" panose="020B0504030404020204" pitchFamily="34" charset="0"/>
              <a:buChar char="–"/>
              <a:tabLst/>
              <a:defRPr lang="en-US" sz="1200" kern="1200" dirty="0">
                <a:solidFill>
                  <a:schemeClr val="bg1"/>
                </a:solidFill>
                <a:latin typeface="+mn-lt"/>
                <a:ea typeface="+mn-ea"/>
                <a:cs typeface="+mn-cs"/>
              </a:defRPr>
            </a:lvl5pPr>
            <a:lvl6pPr marL="1258888" indent="-111125" algn="l" defTabSz="914400" rtl="0" eaLnBrk="1" latinLnBrk="0" hangingPunct="1">
              <a:lnSpc>
                <a:spcPct val="100000"/>
              </a:lnSpc>
              <a:spcBef>
                <a:spcPts val="1200"/>
              </a:spcBef>
              <a:buClrTx/>
              <a:buSzPct val="90000"/>
              <a:buFont typeface="Arial" panose="020B0604020202020204" pitchFamily="34" charset="0"/>
              <a:buChar char="•"/>
              <a:tabLst/>
              <a:defRPr sz="1800" kern="1200">
                <a:solidFill>
                  <a:schemeClr val="bg1"/>
                </a:solidFill>
                <a:latin typeface="+mn-lt"/>
                <a:ea typeface="+mn-ea"/>
                <a:cs typeface="+mn-cs"/>
              </a:defRPr>
            </a:lvl6pPr>
            <a:lvl7pPr marL="1379538" indent="-120650" algn="l" defTabSz="914400" rtl="0" eaLnBrk="1" latinLnBrk="0" hangingPunct="1">
              <a:lnSpc>
                <a:spcPct val="100000"/>
              </a:lnSpc>
              <a:spcBef>
                <a:spcPts val="1200"/>
              </a:spcBef>
              <a:buClrTx/>
              <a:buSzPct val="90000"/>
              <a:buFont typeface="System Font Regular"/>
              <a:buChar char="-"/>
              <a:tabLst/>
              <a:defRPr sz="1400" kern="1200">
                <a:solidFill>
                  <a:schemeClr val="bg1"/>
                </a:solidFill>
                <a:latin typeface="+mn-lt"/>
                <a:ea typeface="+mn-ea"/>
                <a:cs typeface="+mn-cs"/>
              </a:defRPr>
            </a:lvl7pPr>
            <a:lvl8pPr marL="1550988" indent="-120650" algn="l" defTabSz="914400" rtl="0" eaLnBrk="1" latinLnBrk="0" hangingPunct="1">
              <a:lnSpc>
                <a:spcPct val="100000"/>
              </a:lnSpc>
              <a:spcBef>
                <a:spcPts val="1200"/>
              </a:spcBef>
              <a:buClrTx/>
              <a:buSzPct val="90000"/>
              <a:buFont typeface="Arial" panose="020B0604020202020204" pitchFamily="34" charset="0"/>
              <a:buChar char="•"/>
              <a:tabLst/>
              <a:defRPr sz="1200" kern="1200">
                <a:solidFill>
                  <a:schemeClr val="bg1"/>
                </a:solidFill>
                <a:latin typeface="+mn-lt"/>
                <a:ea typeface="+mn-ea"/>
                <a:cs typeface="+mn-cs"/>
              </a:defRPr>
            </a:lvl8pPr>
            <a:lvl9pPr marL="1722438" indent="-120650" algn="l" defTabSz="914400" rtl="0" eaLnBrk="1" latinLnBrk="0" hangingPunct="1">
              <a:lnSpc>
                <a:spcPct val="100000"/>
              </a:lnSpc>
              <a:spcBef>
                <a:spcPts val="1200"/>
              </a:spcBef>
              <a:buClrTx/>
              <a:buSzPct val="90000"/>
              <a:buFont typeface="System Font Regular"/>
              <a:buChar char="-"/>
              <a:tabLst/>
              <a:defRPr sz="1800" kern="1200">
                <a:solidFill>
                  <a:schemeClr val="bg1"/>
                </a:solidFill>
                <a:latin typeface="+mn-lt"/>
                <a:ea typeface="+mn-ea"/>
                <a:cs typeface="+mn-cs"/>
              </a:defRPr>
            </a:lvl9pPr>
          </a:lstStyle>
          <a:p>
            <a:pPr>
              <a:buNone/>
            </a:pPr>
            <a:r>
              <a:rPr lang="en-US" dirty="0">
                <a:solidFill>
                  <a:schemeClr val="tx2"/>
                </a:solidFill>
                <a:latin typeface="Calibri" panose="020F0502020204030204" pitchFamily="34" charset="0"/>
                <a:cs typeface="Calibri" panose="020F0502020204030204" pitchFamily="34" charset="0"/>
              </a:rPr>
              <a:t>8. Protecting transmitted data:  Data is only sent to trusted programs over secure channels.</a:t>
            </a:r>
          </a:p>
        </p:txBody>
      </p:sp>
    </p:spTree>
    <p:extLst>
      <p:ext uri="{BB962C8B-B14F-4D97-AF65-F5344CB8AC3E}">
        <p14:creationId xmlns:p14="http://schemas.microsoft.com/office/powerpoint/2010/main" val="3255267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ppt_x"/>
                                          </p:val>
                                        </p:tav>
                                        <p:tav tm="100000">
                                          <p:val>
                                            <p:strVal val="#ppt_x"/>
                                          </p:val>
                                        </p:tav>
                                      </p:tavLst>
                                    </p:anim>
                                    <p:anim calcmode="lin" valueType="num">
                                      <p:cBhvr additive="base">
                                        <p:cTn id="20"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additive="base">
                                        <p:cTn id="31" dur="500" fill="hold"/>
                                        <p:tgtEl>
                                          <p:spTgt spid="12"/>
                                        </p:tgtEl>
                                        <p:attrNameLst>
                                          <p:attrName>ppt_x</p:attrName>
                                        </p:attrNameLst>
                                      </p:cBhvr>
                                      <p:tavLst>
                                        <p:tav tm="0">
                                          <p:val>
                                            <p:strVal val="#ppt_x"/>
                                          </p:val>
                                        </p:tav>
                                        <p:tav tm="100000">
                                          <p:val>
                                            <p:strVal val="#ppt_x"/>
                                          </p:val>
                                        </p:tav>
                                      </p:tavLst>
                                    </p:anim>
                                    <p:anim calcmode="lin" valueType="num">
                                      <p:cBhvr additive="base">
                                        <p:cTn id="3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E2652-1BD9-5545-A120-48F537B731DD}"/>
              </a:ext>
            </a:extLst>
          </p:cNvPr>
          <p:cNvSpPr>
            <a:spLocks noGrp="1"/>
          </p:cNvSpPr>
          <p:nvPr>
            <p:ph type="title"/>
          </p:nvPr>
        </p:nvSpPr>
        <p:spPr>
          <a:xfrm>
            <a:off x="232229" y="93059"/>
            <a:ext cx="10863495" cy="740306"/>
          </a:xfrm>
        </p:spPr>
        <p:txBody>
          <a:bodyPr>
            <a:normAutofit/>
          </a:bodyPr>
          <a:lstStyle/>
          <a:p>
            <a:r>
              <a:rPr lang="en-US" sz="3600"/>
              <a:t>Policy driven trust management</a:t>
            </a:r>
          </a:p>
        </p:txBody>
      </p:sp>
      <p:sp>
        <p:nvSpPr>
          <p:cNvPr id="7" name="Content Placeholder 2">
            <a:extLst>
              <a:ext uri="{FF2B5EF4-FFF2-40B4-BE49-F238E27FC236}">
                <a16:creationId xmlns:a16="http://schemas.microsoft.com/office/drawing/2014/main" id="{9CD83A50-70A2-39C0-6C00-1FBD3C2719F4}"/>
              </a:ext>
            </a:extLst>
          </p:cNvPr>
          <p:cNvSpPr txBox="1">
            <a:spLocks/>
          </p:cNvSpPr>
          <p:nvPr/>
        </p:nvSpPr>
        <p:spPr>
          <a:xfrm>
            <a:off x="232229" y="1378227"/>
            <a:ext cx="4838069" cy="4788452"/>
          </a:xfrm>
          <a:prstGeom prst="rect">
            <a:avLst/>
          </a:prstGeom>
        </p:spPr>
        <p:txBody>
          <a:bodyPr vert="horz" lIns="0" tIns="0" rIns="0" bIns="0" rtlCol="0" anchor="t">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sz="2000" kern="1200">
                <a:solidFill>
                  <a:schemeClr val="tx2"/>
                </a:solidFill>
                <a:latin typeface="+mn-lt"/>
                <a:ea typeface="+mn-ea"/>
                <a:cs typeface="+mn-cs"/>
              </a:defRPr>
            </a:lvl1pPr>
            <a:lvl2pPr marL="457200" indent="-184150" algn="l" defTabSz="914400" rtl="0" eaLnBrk="1" latinLnBrk="0" hangingPunct="1">
              <a:lnSpc>
                <a:spcPct val="100000"/>
              </a:lnSpc>
              <a:spcBef>
                <a:spcPts val="1200"/>
              </a:spcBef>
              <a:buClr>
                <a:schemeClr val="tx2"/>
              </a:buClr>
              <a:buSzPct val="90000"/>
              <a:buFont typeface="Arial" panose="020B0604020202020204" pitchFamily="34" charset="0"/>
              <a:buChar char="•"/>
              <a:defRPr sz="1800" kern="1200">
                <a:solidFill>
                  <a:schemeClr val="tx2"/>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tx2"/>
              </a:buClr>
              <a:buSzPct val="90000"/>
              <a:buFont typeface="Camphor Std" panose="020B0504030404020204" pitchFamily="34" charset="0"/>
              <a:buChar char="–"/>
              <a:defRPr sz="1600" kern="1200">
                <a:solidFill>
                  <a:schemeClr val="tx2"/>
                </a:solidFill>
                <a:latin typeface="+mn-lt"/>
                <a:ea typeface="+mn-ea"/>
                <a:cs typeface="+mn-cs"/>
              </a:defRPr>
            </a:lvl3pPr>
            <a:lvl4pPr marL="969963" indent="-166688" algn="l" defTabSz="914400" rtl="0" eaLnBrk="1" latinLnBrk="0" hangingPunct="1">
              <a:lnSpc>
                <a:spcPct val="100000"/>
              </a:lnSpc>
              <a:spcBef>
                <a:spcPts val="1200"/>
              </a:spcBef>
              <a:buClr>
                <a:schemeClr val="tx2"/>
              </a:buClr>
              <a:buSzPct val="90000"/>
              <a:buFont typeface="Arial" panose="020B0604020202020204" pitchFamily="34" charset="0"/>
              <a:buChar char="•"/>
              <a:defRPr sz="1400" kern="1200">
                <a:solidFill>
                  <a:schemeClr val="tx2"/>
                </a:solidFill>
                <a:latin typeface="+mn-lt"/>
                <a:ea typeface="+mn-ea"/>
                <a:cs typeface="+mn-cs"/>
              </a:defRPr>
            </a:lvl4pPr>
            <a:lvl5pPr marL="1143000" indent="-138113" algn="l" defTabSz="914400" rtl="0" eaLnBrk="1" latinLnBrk="0" hangingPunct="1">
              <a:lnSpc>
                <a:spcPct val="100000"/>
              </a:lnSpc>
              <a:spcBef>
                <a:spcPts val="1200"/>
              </a:spcBef>
              <a:buClr>
                <a:schemeClr val="tx2"/>
              </a:buClr>
              <a:buSzPct val="90000"/>
              <a:buFont typeface="Camphor Std" panose="020B0504030404020204" pitchFamily="34" charset="0"/>
              <a:buChar char="–"/>
              <a:tabLst/>
              <a:defRPr sz="1400" kern="1200">
                <a:solidFill>
                  <a:schemeClr val="tx2"/>
                </a:solidFill>
                <a:latin typeface="+mn-lt"/>
                <a:ea typeface="+mn-ea"/>
                <a:cs typeface="+mn-cs"/>
              </a:defRPr>
            </a:lvl5pPr>
            <a:lvl6pPr marL="1270000" indent="-117475" algn="l" defTabSz="914400" rtl="0" eaLnBrk="1" latinLnBrk="0" hangingPunct="1">
              <a:lnSpc>
                <a:spcPct val="10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6pPr>
            <a:lvl7pPr marL="1438275" indent="-117475"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7pPr>
            <a:lvl8pPr marL="1554163" indent="-115888" algn="l" defTabSz="914400" rtl="0" eaLnBrk="1" latinLnBrk="0" hangingPunct="1">
              <a:lnSpc>
                <a:spcPct val="9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15888"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9pPr>
          </a:lstStyle>
          <a:p>
            <a:pPr>
              <a:buClr>
                <a:srgbClr val="F7F7F7"/>
              </a:buClr>
              <a:buFont typeface="Arial" panose="020B0604020202020204" pitchFamily="34" charset="0"/>
              <a:buNone/>
            </a:pPr>
            <a:r>
              <a:rPr lang="en-US" sz="2400" dirty="0">
                <a:latin typeface="Calibri" panose="020F0502020204030204" pitchFamily="34" charset="0"/>
                <a:ea typeface="+mn-lt"/>
                <a:cs typeface="Calibri" panose="020F0502020204030204" pitchFamily="34" charset="0"/>
              </a:rPr>
              <a:t>Policy</a:t>
            </a:r>
          </a:p>
          <a:p>
            <a:pPr marL="285750" indent="-285750">
              <a:spcBef>
                <a:spcPts val="200"/>
              </a:spcBef>
              <a:spcAft>
                <a:spcPts val="200"/>
              </a:spcAft>
              <a:buFont typeface="Arial" panose="020B0604020202020204" pitchFamily="34" charset="0"/>
              <a:buChar char="•"/>
            </a:pPr>
            <a:r>
              <a:rPr lang="en-US" dirty="0">
                <a:solidFill>
                  <a:schemeClr val="tx1"/>
                </a:solidFill>
                <a:latin typeface="Calibri" panose="020F0502020204030204" pitchFamily="34" charset="0"/>
                <a:cs typeface="Calibri" panose="020F0502020204030204" pitchFamily="34" charset="0"/>
              </a:rPr>
              <a:t>Rooted in policy key which is in application and part of its measurement</a:t>
            </a:r>
          </a:p>
          <a:p>
            <a:pPr marL="285750" indent="-285750">
              <a:spcBef>
                <a:spcPts val="200"/>
              </a:spcBef>
              <a:spcAft>
                <a:spcPts val="200"/>
              </a:spcAft>
              <a:buFont typeface="Arial" panose="020B0604020202020204" pitchFamily="34" charset="0"/>
              <a:buChar char="•"/>
            </a:pPr>
            <a:r>
              <a:rPr lang="en-US" dirty="0">
                <a:solidFill>
                  <a:schemeClr val="tx1"/>
                </a:solidFill>
                <a:latin typeface="Calibri" panose="020F0502020204030204" pitchFamily="34" charset="0"/>
                <a:cs typeface="Calibri" panose="020F0502020204030204" pitchFamily="34" charset="0"/>
              </a:rPr>
              <a:t>Policy expressed in signed claims</a:t>
            </a:r>
          </a:p>
          <a:p>
            <a:pPr marL="285750" indent="-285750">
              <a:spcBef>
                <a:spcPts val="200"/>
              </a:spcBef>
              <a:spcAft>
                <a:spcPts val="200"/>
              </a:spcAft>
              <a:buFont typeface="Arial" panose="020B0604020202020204" pitchFamily="34" charset="0"/>
              <a:buChar char="•"/>
            </a:pPr>
            <a:r>
              <a:rPr lang="en-US" dirty="0">
                <a:solidFill>
                  <a:schemeClr val="tx1"/>
                </a:solidFill>
                <a:latin typeface="Calibri" panose="020F0502020204030204" pitchFamily="34" charset="0"/>
                <a:cs typeface="Calibri" panose="020F0502020204030204" pitchFamily="34" charset="0"/>
              </a:rPr>
              <a:t>Claims are human readable</a:t>
            </a:r>
          </a:p>
          <a:p>
            <a:pPr marL="285750" indent="-285750">
              <a:spcBef>
                <a:spcPts val="200"/>
              </a:spcBef>
              <a:spcAft>
                <a:spcPts val="200"/>
              </a:spcAft>
              <a:buFont typeface="Arial" panose="020B0604020202020204" pitchFamily="34" charset="0"/>
              <a:buChar char="•"/>
            </a:pPr>
            <a:r>
              <a:rPr lang="en-US" dirty="0">
                <a:solidFill>
                  <a:schemeClr val="tx1"/>
                </a:solidFill>
                <a:latin typeface="Calibri" panose="020F0502020204030204" pitchFamily="34" charset="0"/>
                <a:cs typeface="Calibri" panose="020F0502020204030204" pitchFamily="34" charset="0"/>
              </a:rPr>
              <a:t>Policy language is general</a:t>
            </a:r>
          </a:p>
          <a:p>
            <a:pPr marL="285750" indent="-285750">
              <a:spcBef>
                <a:spcPts val="200"/>
              </a:spcBef>
              <a:spcAft>
                <a:spcPts val="200"/>
              </a:spcAft>
              <a:buFont typeface="Arial" panose="020B0604020202020204" pitchFamily="34" charset="0"/>
              <a:buChar char="•"/>
            </a:pPr>
            <a:r>
              <a:rPr lang="en-US" dirty="0">
                <a:solidFill>
                  <a:schemeClr val="tx1"/>
                </a:solidFill>
                <a:latin typeface="Calibri" panose="020F0502020204030204" pitchFamily="34" charset="0"/>
                <a:cs typeface="Calibri" panose="020F0502020204030204" pitchFamily="34" charset="0"/>
              </a:rPr>
              <a:t>Supports delegation</a:t>
            </a:r>
          </a:p>
          <a:p>
            <a:pPr marL="285750" indent="-285750">
              <a:spcBef>
                <a:spcPts val="200"/>
              </a:spcBef>
              <a:spcAft>
                <a:spcPts val="200"/>
              </a:spcAft>
              <a:buFont typeface="Arial" panose="020B0604020202020204" pitchFamily="34" charset="0"/>
              <a:buChar char="•"/>
            </a:pPr>
            <a:r>
              <a:rPr lang="en-US" dirty="0">
                <a:solidFill>
                  <a:schemeClr val="tx1"/>
                </a:solidFill>
                <a:latin typeface="Calibri" panose="020F0502020204030204" pitchFamily="34" charset="0"/>
                <a:cs typeface="Calibri" panose="020F0502020204030204" pitchFamily="34" charset="0"/>
              </a:rPr>
              <a:t>Other policy languages can be used (e.g.-OPA)</a:t>
            </a:r>
          </a:p>
          <a:p>
            <a:pPr>
              <a:buClr>
                <a:srgbClr val="F7F7F7"/>
              </a:buClr>
              <a:buNone/>
            </a:pPr>
            <a:endParaRPr lang="en-US" dirty="0"/>
          </a:p>
        </p:txBody>
      </p:sp>
      <p:sp>
        <p:nvSpPr>
          <p:cNvPr id="3" name="Content Placeholder 2">
            <a:extLst>
              <a:ext uri="{FF2B5EF4-FFF2-40B4-BE49-F238E27FC236}">
                <a16:creationId xmlns:a16="http://schemas.microsoft.com/office/drawing/2014/main" id="{B4B6D0C8-D2A6-43E1-EB79-76B45571B0D9}"/>
              </a:ext>
            </a:extLst>
          </p:cNvPr>
          <p:cNvSpPr txBox="1">
            <a:spLocks/>
          </p:cNvSpPr>
          <p:nvPr/>
        </p:nvSpPr>
        <p:spPr>
          <a:xfrm>
            <a:off x="5910586" y="2243503"/>
            <a:ext cx="5734709" cy="3503108"/>
          </a:xfrm>
          <a:prstGeom prst="rect">
            <a:avLst/>
          </a:prstGeom>
        </p:spPr>
        <p:txBody>
          <a:bodyPr vert="horz" lIns="0" tIns="0" rIns="0" bIns="0" rtlCol="0" anchor="t">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sz="2000" kern="1200">
                <a:solidFill>
                  <a:schemeClr val="tx2"/>
                </a:solidFill>
                <a:latin typeface="+mn-lt"/>
                <a:ea typeface="+mn-ea"/>
                <a:cs typeface="+mn-cs"/>
              </a:defRPr>
            </a:lvl1pPr>
            <a:lvl2pPr marL="457200" indent="-184150" algn="l" defTabSz="914400" rtl="0" eaLnBrk="1" latinLnBrk="0" hangingPunct="1">
              <a:lnSpc>
                <a:spcPct val="100000"/>
              </a:lnSpc>
              <a:spcBef>
                <a:spcPts val="1200"/>
              </a:spcBef>
              <a:buClr>
                <a:schemeClr val="tx2"/>
              </a:buClr>
              <a:buSzPct val="90000"/>
              <a:buFont typeface="Arial" panose="020B0604020202020204" pitchFamily="34" charset="0"/>
              <a:buChar char="•"/>
              <a:defRPr sz="1800" kern="1200">
                <a:solidFill>
                  <a:schemeClr val="tx2"/>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tx2"/>
              </a:buClr>
              <a:buSzPct val="90000"/>
              <a:buFont typeface="Camphor Std" panose="020B0504030404020204" pitchFamily="34" charset="0"/>
              <a:buChar char="–"/>
              <a:defRPr sz="1600" kern="1200">
                <a:solidFill>
                  <a:schemeClr val="tx2"/>
                </a:solidFill>
                <a:latin typeface="+mn-lt"/>
                <a:ea typeface="+mn-ea"/>
                <a:cs typeface="+mn-cs"/>
              </a:defRPr>
            </a:lvl3pPr>
            <a:lvl4pPr marL="969963" indent="-166688" algn="l" defTabSz="914400" rtl="0" eaLnBrk="1" latinLnBrk="0" hangingPunct="1">
              <a:lnSpc>
                <a:spcPct val="100000"/>
              </a:lnSpc>
              <a:spcBef>
                <a:spcPts val="1200"/>
              </a:spcBef>
              <a:buClr>
                <a:schemeClr val="tx2"/>
              </a:buClr>
              <a:buSzPct val="90000"/>
              <a:buFont typeface="Arial" panose="020B0604020202020204" pitchFamily="34" charset="0"/>
              <a:buChar char="•"/>
              <a:defRPr sz="1400" kern="1200">
                <a:solidFill>
                  <a:schemeClr val="tx2"/>
                </a:solidFill>
                <a:latin typeface="+mn-lt"/>
                <a:ea typeface="+mn-ea"/>
                <a:cs typeface="+mn-cs"/>
              </a:defRPr>
            </a:lvl4pPr>
            <a:lvl5pPr marL="1143000" indent="-138113" algn="l" defTabSz="914400" rtl="0" eaLnBrk="1" latinLnBrk="0" hangingPunct="1">
              <a:lnSpc>
                <a:spcPct val="100000"/>
              </a:lnSpc>
              <a:spcBef>
                <a:spcPts val="1200"/>
              </a:spcBef>
              <a:buClr>
                <a:schemeClr val="tx2"/>
              </a:buClr>
              <a:buSzPct val="90000"/>
              <a:buFont typeface="Camphor Std" panose="020B0504030404020204" pitchFamily="34" charset="0"/>
              <a:buChar char="–"/>
              <a:tabLst/>
              <a:defRPr sz="1400" kern="1200">
                <a:solidFill>
                  <a:schemeClr val="tx2"/>
                </a:solidFill>
                <a:latin typeface="+mn-lt"/>
                <a:ea typeface="+mn-ea"/>
                <a:cs typeface="+mn-cs"/>
              </a:defRPr>
            </a:lvl5pPr>
            <a:lvl6pPr marL="1270000" indent="-117475" algn="l" defTabSz="914400" rtl="0" eaLnBrk="1" latinLnBrk="0" hangingPunct="1">
              <a:lnSpc>
                <a:spcPct val="10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6pPr>
            <a:lvl7pPr marL="1438275" indent="-117475"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7pPr>
            <a:lvl8pPr marL="1554163" indent="-115888" algn="l" defTabSz="914400" rtl="0" eaLnBrk="1" latinLnBrk="0" hangingPunct="1">
              <a:lnSpc>
                <a:spcPct val="9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15888"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9pPr>
          </a:lstStyle>
          <a:p>
            <a:pPr>
              <a:buClr>
                <a:srgbClr val="F7F7F7"/>
              </a:buClr>
              <a:buFont typeface="Arial" panose="020B0604020202020204" pitchFamily="34" charset="0"/>
              <a:buNone/>
            </a:pPr>
            <a:r>
              <a:rPr lang="en-US" sz="2400" dirty="0">
                <a:ea typeface="+mn-lt"/>
                <a:cs typeface="+mn-lt"/>
              </a:rPr>
              <a:t>Example</a:t>
            </a:r>
          </a:p>
          <a:p>
            <a:pPr marL="285750" indent="-285750">
              <a:buClr>
                <a:srgbClr val="F7F7F7"/>
              </a:buClr>
            </a:pPr>
            <a:r>
              <a:rPr lang="en-US" sz="1600" dirty="0">
                <a:latin typeface="Courier New" panose="02070309020205020404" pitchFamily="49" charset="0"/>
                <a:ea typeface="+mn-lt"/>
                <a:cs typeface="Courier New" panose="02070309020205020404" pitchFamily="49" charset="0"/>
              </a:rPr>
              <a:t>1. Key[</a:t>
            </a:r>
            <a:r>
              <a:rPr lang="en-US" sz="1600" dirty="0" err="1">
                <a:latin typeface="Courier New" panose="02070309020205020404" pitchFamily="49" charset="0"/>
                <a:ea typeface="+mn-lt"/>
                <a:cs typeface="Courier New" panose="02070309020205020404" pitchFamily="49" charset="0"/>
              </a:rPr>
              <a:t>rsa</a:t>
            </a:r>
            <a:r>
              <a:rPr lang="en-US" sz="1600" dirty="0">
                <a:latin typeface="Courier New" panose="02070309020205020404" pitchFamily="49" charset="0"/>
                <a:ea typeface="+mn-lt"/>
                <a:cs typeface="Courier New" panose="02070309020205020404" pitchFamily="49" charset="0"/>
              </a:rPr>
              <a:t>, </a:t>
            </a:r>
            <a:r>
              <a:rPr lang="en-US" sz="1600" dirty="0" err="1">
                <a:solidFill>
                  <a:srgbClr val="FF0000"/>
                </a:solidFill>
                <a:latin typeface="Courier New" panose="02070309020205020404" pitchFamily="49" charset="0"/>
                <a:ea typeface="+mn-lt"/>
                <a:cs typeface="Courier New" panose="02070309020205020404" pitchFamily="49" charset="0"/>
              </a:rPr>
              <a:t>policyKey</a:t>
            </a:r>
            <a:r>
              <a:rPr lang="en-US" sz="1600" dirty="0">
                <a:latin typeface="Courier New" panose="02070309020205020404" pitchFamily="49" charset="0"/>
                <a:ea typeface="+mn-lt"/>
                <a:cs typeface="Courier New" panose="02070309020205020404" pitchFamily="49" charset="0"/>
              </a:rPr>
              <a:t>, a5fc2b7e629fbbfb04b056a993a473af3540bbfe] is-trusted </a:t>
            </a:r>
          </a:p>
          <a:p>
            <a:pPr marL="285750" indent="-285750">
              <a:buClr>
                <a:srgbClr val="F7F7F7"/>
              </a:buClr>
            </a:pPr>
            <a:r>
              <a:rPr lang="en-US" sz="1600" dirty="0">
                <a:latin typeface="Courier New" panose="02070309020205020404" pitchFamily="49" charset="0"/>
                <a:ea typeface="+mn-lt"/>
                <a:cs typeface="Courier New" panose="02070309020205020404" pitchFamily="49" charset="0"/>
              </a:rPr>
              <a:t>2. Key[</a:t>
            </a:r>
            <a:r>
              <a:rPr lang="en-US" sz="1600" dirty="0" err="1">
                <a:latin typeface="Courier New" panose="02070309020205020404" pitchFamily="49" charset="0"/>
                <a:ea typeface="+mn-lt"/>
                <a:cs typeface="Courier New" panose="02070309020205020404" pitchFamily="49" charset="0"/>
              </a:rPr>
              <a:t>rsa</a:t>
            </a:r>
            <a:r>
              <a:rPr lang="en-US" sz="1600" dirty="0">
                <a:latin typeface="Courier New" panose="02070309020205020404" pitchFamily="49" charset="0"/>
                <a:ea typeface="+mn-lt"/>
                <a:cs typeface="Courier New" panose="02070309020205020404" pitchFamily="49" charset="0"/>
              </a:rPr>
              <a:t>, </a:t>
            </a:r>
            <a:r>
              <a:rPr lang="en-US" sz="1600" dirty="0" err="1">
                <a:solidFill>
                  <a:srgbClr val="FF0000"/>
                </a:solidFill>
                <a:latin typeface="Courier New" panose="02070309020205020404" pitchFamily="49" charset="0"/>
                <a:ea typeface="+mn-lt"/>
                <a:cs typeface="Courier New" panose="02070309020205020404" pitchFamily="49" charset="0"/>
              </a:rPr>
              <a:t>policyKey</a:t>
            </a:r>
            <a:r>
              <a:rPr lang="en-US" sz="1600" dirty="0">
                <a:latin typeface="Courier New" panose="02070309020205020404" pitchFamily="49" charset="0"/>
                <a:ea typeface="+mn-lt"/>
                <a:cs typeface="Courier New" panose="02070309020205020404" pitchFamily="49" charset="0"/>
              </a:rPr>
              <a:t>, ... ] says </a:t>
            </a:r>
            <a:r>
              <a:rPr lang="en-US" sz="1600" dirty="0">
                <a:solidFill>
                  <a:srgbClr val="FF0000"/>
                </a:solidFill>
                <a:latin typeface="Courier New" panose="02070309020205020404" pitchFamily="49" charset="0"/>
                <a:ea typeface="+mn-lt"/>
                <a:cs typeface="Courier New" panose="02070309020205020404" pitchFamily="49" charset="0"/>
              </a:rPr>
              <a:t>Measurement</a:t>
            </a:r>
            <a:r>
              <a:rPr lang="en-US" sz="1600" dirty="0">
                <a:latin typeface="Courier New" panose="02070309020205020404" pitchFamily="49" charset="0"/>
                <a:ea typeface="+mn-lt"/>
                <a:cs typeface="Courier New" panose="02070309020205020404" pitchFamily="49" charset="0"/>
              </a:rPr>
              <a:t>[a051a41593ced366462caea392830628742943c3e81892ac17b70dab6fff0e10] is-trusted</a:t>
            </a:r>
          </a:p>
          <a:p>
            <a:pPr marL="285750" indent="-285750">
              <a:buClr>
                <a:srgbClr val="F7F7F7"/>
              </a:buClr>
            </a:pPr>
            <a:r>
              <a:rPr lang="en-US" sz="1600" dirty="0">
                <a:latin typeface="Courier New" panose="02070309020205020404" pitchFamily="49" charset="0"/>
                <a:ea typeface="+mn-lt"/>
                <a:cs typeface="Courier New" panose="02070309020205020404" pitchFamily="49" charset="0"/>
              </a:rPr>
              <a:t>3. Key[</a:t>
            </a:r>
            <a:r>
              <a:rPr lang="en-US" sz="1600" dirty="0" err="1">
                <a:latin typeface="Courier New" panose="02070309020205020404" pitchFamily="49" charset="0"/>
                <a:ea typeface="+mn-lt"/>
                <a:cs typeface="Courier New" panose="02070309020205020404" pitchFamily="49" charset="0"/>
              </a:rPr>
              <a:t>rsa</a:t>
            </a:r>
            <a:r>
              <a:rPr lang="en-US" sz="1600" dirty="0">
                <a:latin typeface="Courier New" panose="02070309020205020404" pitchFamily="49" charset="0"/>
                <a:ea typeface="+mn-lt"/>
                <a:cs typeface="Courier New" panose="02070309020205020404" pitchFamily="49" charset="0"/>
              </a:rPr>
              <a:t>, </a:t>
            </a:r>
            <a:r>
              <a:rPr lang="en-US" sz="1600" dirty="0" err="1">
                <a:solidFill>
                  <a:srgbClr val="FF0000"/>
                </a:solidFill>
                <a:latin typeface="Courier New" panose="02070309020205020404" pitchFamily="49" charset="0"/>
                <a:ea typeface="+mn-lt"/>
                <a:cs typeface="Courier New" panose="02070309020205020404" pitchFamily="49" charset="0"/>
              </a:rPr>
              <a:t>policyKey</a:t>
            </a:r>
            <a:r>
              <a:rPr lang="en-US" sz="1600" dirty="0">
                <a:latin typeface="Courier New" panose="02070309020205020404" pitchFamily="49" charset="0"/>
                <a:ea typeface="+mn-lt"/>
                <a:cs typeface="Courier New" panose="02070309020205020404" pitchFamily="49" charset="0"/>
              </a:rPr>
              <a:t>, ...] says Key[</a:t>
            </a:r>
            <a:r>
              <a:rPr lang="en-US" sz="1600" dirty="0" err="1">
                <a:latin typeface="Courier New" panose="02070309020205020404" pitchFamily="49" charset="0"/>
                <a:ea typeface="+mn-lt"/>
                <a:cs typeface="Courier New" panose="02070309020205020404" pitchFamily="49" charset="0"/>
              </a:rPr>
              <a:t>rsa</a:t>
            </a:r>
            <a:r>
              <a:rPr lang="en-US" sz="1600" dirty="0">
                <a:latin typeface="Courier New" panose="02070309020205020404" pitchFamily="49" charset="0"/>
                <a:ea typeface="+mn-lt"/>
                <a:cs typeface="Courier New" panose="02070309020205020404" pitchFamily="49" charset="0"/>
              </a:rPr>
              <a:t>, </a:t>
            </a:r>
            <a:r>
              <a:rPr lang="en-US" sz="1600" dirty="0" err="1">
                <a:solidFill>
                  <a:srgbClr val="FF0000"/>
                </a:solidFill>
                <a:latin typeface="Courier New" panose="02070309020205020404" pitchFamily="49" charset="0"/>
                <a:ea typeface="+mn-lt"/>
                <a:cs typeface="Courier New" panose="02070309020205020404" pitchFamily="49" charset="0"/>
              </a:rPr>
              <a:t>platformKey</a:t>
            </a:r>
            <a:r>
              <a:rPr lang="en-US" sz="1600" dirty="0">
                <a:latin typeface="Courier New" panose="02070309020205020404" pitchFamily="49" charset="0"/>
                <a:ea typeface="+mn-lt"/>
                <a:cs typeface="Courier New" panose="02070309020205020404" pitchFamily="49" charset="0"/>
              </a:rPr>
              <a:t>, ...] is-trusted-for-attestation</a:t>
            </a:r>
          </a:p>
          <a:p>
            <a:pPr marL="285750" indent="-285750">
              <a:buClr>
                <a:srgbClr val="F7F7F7"/>
              </a:buClr>
            </a:pPr>
            <a:r>
              <a:rPr lang="en-US" sz="1600" dirty="0">
                <a:latin typeface="Courier New" panose="02070309020205020404" pitchFamily="49" charset="0"/>
                <a:ea typeface="+mn-lt"/>
                <a:cs typeface="Courier New" panose="02070309020205020404" pitchFamily="49" charset="0"/>
              </a:rPr>
              <a:t>4. Key[</a:t>
            </a:r>
            <a:r>
              <a:rPr lang="en-US" sz="1600" dirty="0" err="1">
                <a:latin typeface="Courier New" panose="02070309020205020404" pitchFamily="49" charset="0"/>
                <a:ea typeface="+mn-lt"/>
                <a:cs typeface="Courier New" panose="02070309020205020404" pitchFamily="49" charset="0"/>
              </a:rPr>
              <a:t>rsa</a:t>
            </a:r>
            <a:r>
              <a:rPr lang="en-US" sz="1600" dirty="0">
                <a:latin typeface="Courier New" panose="02070309020205020404" pitchFamily="49" charset="0"/>
                <a:ea typeface="+mn-lt"/>
                <a:cs typeface="Courier New" panose="02070309020205020404" pitchFamily="49" charset="0"/>
              </a:rPr>
              <a:t>, </a:t>
            </a:r>
            <a:r>
              <a:rPr lang="en-US" sz="1600" dirty="0" err="1">
                <a:solidFill>
                  <a:srgbClr val="FF0000"/>
                </a:solidFill>
                <a:latin typeface="Courier New" panose="02070309020205020404" pitchFamily="49" charset="0"/>
                <a:ea typeface="+mn-lt"/>
                <a:cs typeface="Courier New" panose="02070309020205020404" pitchFamily="49" charset="0"/>
              </a:rPr>
              <a:t>platformKey</a:t>
            </a:r>
            <a:r>
              <a:rPr lang="en-US" sz="1600" dirty="0">
                <a:latin typeface="Courier New" panose="02070309020205020404" pitchFamily="49" charset="0"/>
                <a:ea typeface="+mn-lt"/>
                <a:cs typeface="Courier New" panose="02070309020205020404" pitchFamily="49" charset="0"/>
              </a:rPr>
              <a:t>, ...] says Key[</a:t>
            </a:r>
            <a:r>
              <a:rPr lang="en-US" sz="1600" dirty="0" err="1">
                <a:latin typeface="Courier New" panose="02070309020205020404" pitchFamily="49" charset="0"/>
                <a:ea typeface="+mn-lt"/>
                <a:cs typeface="Courier New" panose="02070309020205020404" pitchFamily="49" charset="0"/>
              </a:rPr>
              <a:t>rsa</a:t>
            </a:r>
            <a:r>
              <a:rPr lang="en-US" sz="1600" dirty="0">
                <a:latin typeface="Courier New" panose="02070309020205020404" pitchFamily="49" charset="0"/>
                <a:ea typeface="+mn-lt"/>
                <a:cs typeface="Courier New" panose="02070309020205020404" pitchFamily="49" charset="0"/>
              </a:rPr>
              <a:t>, </a:t>
            </a:r>
            <a:r>
              <a:rPr lang="en-US" sz="1600" dirty="0" err="1">
                <a:solidFill>
                  <a:srgbClr val="FF0000"/>
                </a:solidFill>
                <a:latin typeface="Courier New" panose="02070309020205020404" pitchFamily="49" charset="0"/>
                <a:ea typeface="+mn-lt"/>
                <a:cs typeface="Courier New" panose="02070309020205020404" pitchFamily="49" charset="0"/>
              </a:rPr>
              <a:t>attestKey</a:t>
            </a:r>
            <a:r>
              <a:rPr lang="en-US" sz="1600" dirty="0">
                <a:latin typeface="Courier New" panose="02070309020205020404" pitchFamily="49" charset="0"/>
                <a:ea typeface="+mn-lt"/>
                <a:cs typeface="Courier New" panose="02070309020205020404" pitchFamily="49" charset="0"/>
              </a:rPr>
              <a:t>, ...] is-trusted-for-attestation</a:t>
            </a:r>
          </a:p>
          <a:p>
            <a:pPr>
              <a:buClr>
                <a:srgbClr val="F7F7F7"/>
              </a:buClr>
              <a:buFont typeface="Arial" panose="020B0604020202020204" pitchFamily="34" charset="0"/>
              <a:buNone/>
            </a:pPr>
            <a:endParaRPr lang="en-US" sz="2400" dirty="0">
              <a:ea typeface="+mn-lt"/>
              <a:cs typeface="+mn-lt"/>
            </a:endParaRPr>
          </a:p>
          <a:p>
            <a:pPr>
              <a:buClr>
                <a:srgbClr val="F7F7F7"/>
              </a:buClr>
              <a:buNone/>
            </a:pPr>
            <a:endParaRPr lang="en-US" dirty="0"/>
          </a:p>
        </p:txBody>
      </p:sp>
    </p:spTree>
    <p:extLst>
      <p:ext uri="{BB962C8B-B14F-4D97-AF65-F5344CB8AC3E}">
        <p14:creationId xmlns:p14="http://schemas.microsoft.com/office/powerpoint/2010/main" val="3741045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E2652-1BD9-5545-A120-48F537B731DD}"/>
              </a:ext>
            </a:extLst>
          </p:cNvPr>
          <p:cNvSpPr>
            <a:spLocks noGrp="1"/>
          </p:cNvSpPr>
          <p:nvPr>
            <p:ph type="title"/>
          </p:nvPr>
        </p:nvSpPr>
        <p:spPr>
          <a:xfrm>
            <a:off x="232229" y="93059"/>
            <a:ext cx="10863495" cy="740306"/>
          </a:xfrm>
        </p:spPr>
        <p:txBody>
          <a:bodyPr>
            <a:normAutofit/>
          </a:bodyPr>
          <a:lstStyle/>
          <a:p>
            <a:r>
              <a:rPr lang="en-US" sz="4000"/>
              <a:t>Policy properties</a:t>
            </a:r>
          </a:p>
        </p:txBody>
      </p:sp>
      <p:sp>
        <p:nvSpPr>
          <p:cNvPr id="6" name="Content Placeholder 2">
            <a:extLst>
              <a:ext uri="{FF2B5EF4-FFF2-40B4-BE49-F238E27FC236}">
                <a16:creationId xmlns:a16="http://schemas.microsoft.com/office/drawing/2014/main" id="{1A9AA535-0647-35DB-5898-AA1F1748A464}"/>
              </a:ext>
            </a:extLst>
          </p:cNvPr>
          <p:cNvSpPr txBox="1">
            <a:spLocks/>
          </p:cNvSpPr>
          <p:nvPr/>
        </p:nvSpPr>
        <p:spPr>
          <a:xfrm>
            <a:off x="5353878" y="940904"/>
            <a:ext cx="6509951" cy="5565913"/>
          </a:xfrm>
          <a:prstGeom prst="rect">
            <a:avLst/>
          </a:prstGeom>
        </p:spPr>
        <p:txBody>
          <a:bodyPr vert="horz" lIns="0" tIns="0" rIns="0" bIns="0" rtlCol="0" anchor="t">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sz="2000" kern="1200">
                <a:solidFill>
                  <a:schemeClr val="tx2"/>
                </a:solidFill>
                <a:latin typeface="+mn-lt"/>
                <a:ea typeface="+mn-ea"/>
                <a:cs typeface="+mn-cs"/>
              </a:defRPr>
            </a:lvl1pPr>
            <a:lvl2pPr marL="457200" indent="-184150" algn="l" defTabSz="914400" rtl="0" eaLnBrk="1" latinLnBrk="0" hangingPunct="1">
              <a:lnSpc>
                <a:spcPct val="100000"/>
              </a:lnSpc>
              <a:spcBef>
                <a:spcPts val="1200"/>
              </a:spcBef>
              <a:buClr>
                <a:schemeClr val="tx2"/>
              </a:buClr>
              <a:buSzPct val="90000"/>
              <a:buFont typeface="Arial" panose="020B0604020202020204" pitchFamily="34" charset="0"/>
              <a:buChar char="•"/>
              <a:defRPr sz="1800" kern="1200">
                <a:solidFill>
                  <a:schemeClr val="tx2"/>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tx2"/>
              </a:buClr>
              <a:buSzPct val="90000"/>
              <a:buFont typeface="Camphor Std" panose="020B0504030404020204" pitchFamily="34" charset="0"/>
              <a:buChar char="–"/>
              <a:defRPr sz="1600" kern="1200">
                <a:solidFill>
                  <a:schemeClr val="tx2"/>
                </a:solidFill>
                <a:latin typeface="+mn-lt"/>
                <a:ea typeface="+mn-ea"/>
                <a:cs typeface="+mn-cs"/>
              </a:defRPr>
            </a:lvl3pPr>
            <a:lvl4pPr marL="969963" indent="-166688" algn="l" defTabSz="914400" rtl="0" eaLnBrk="1" latinLnBrk="0" hangingPunct="1">
              <a:lnSpc>
                <a:spcPct val="100000"/>
              </a:lnSpc>
              <a:spcBef>
                <a:spcPts val="1200"/>
              </a:spcBef>
              <a:buClr>
                <a:schemeClr val="tx2"/>
              </a:buClr>
              <a:buSzPct val="90000"/>
              <a:buFont typeface="Arial" panose="020B0604020202020204" pitchFamily="34" charset="0"/>
              <a:buChar char="•"/>
              <a:defRPr sz="1400" kern="1200">
                <a:solidFill>
                  <a:schemeClr val="tx2"/>
                </a:solidFill>
                <a:latin typeface="+mn-lt"/>
                <a:ea typeface="+mn-ea"/>
                <a:cs typeface="+mn-cs"/>
              </a:defRPr>
            </a:lvl4pPr>
            <a:lvl5pPr marL="1143000" indent="-138113" algn="l" defTabSz="914400" rtl="0" eaLnBrk="1" latinLnBrk="0" hangingPunct="1">
              <a:lnSpc>
                <a:spcPct val="100000"/>
              </a:lnSpc>
              <a:spcBef>
                <a:spcPts val="1200"/>
              </a:spcBef>
              <a:buClr>
                <a:schemeClr val="tx2"/>
              </a:buClr>
              <a:buSzPct val="90000"/>
              <a:buFont typeface="Camphor Std" panose="020B0504030404020204" pitchFamily="34" charset="0"/>
              <a:buChar char="–"/>
              <a:tabLst/>
              <a:defRPr sz="1400" kern="1200">
                <a:solidFill>
                  <a:schemeClr val="tx2"/>
                </a:solidFill>
                <a:latin typeface="+mn-lt"/>
                <a:ea typeface="+mn-ea"/>
                <a:cs typeface="+mn-cs"/>
              </a:defRPr>
            </a:lvl5pPr>
            <a:lvl6pPr marL="1270000" indent="-117475" algn="l" defTabSz="914400" rtl="0" eaLnBrk="1" latinLnBrk="0" hangingPunct="1">
              <a:lnSpc>
                <a:spcPct val="10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6pPr>
            <a:lvl7pPr marL="1438275" indent="-117475"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7pPr>
            <a:lvl8pPr marL="1554163" indent="-115888" algn="l" defTabSz="914400" rtl="0" eaLnBrk="1" latinLnBrk="0" hangingPunct="1">
              <a:lnSpc>
                <a:spcPct val="9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15888"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9pPr>
          </a:lstStyle>
          <a:p>
            <a:pPr>
              <a:buClr>
                <a:srgbClr val="F7F7F7"/>
              </a:buClr>
              <a:buFont typeface="Arial" panose="020B0604020202020204" pitchFamily="34" charset="0"/>
              <a:buNone/>
            </a:pPr>
            <a:r>
              <a:rPr lang="en-US" dirty="0">
                <a:latin typeface="Calibri" panose="020F0502020204030204" pitchFamily="34" charset="0"/>
                <a:ea typeface="+mn-lt"/>
                <a:cs typeface="Calibri" panose="020F0502020204030204" pitchFamily="34" charset="0"/>
              </a:rPr>
              <a:t>Native Policy Language (SPKI/SDSI based)</a:t>
            </a:r>
          </a:p>
          <a:p>
            <a:pPr>
              <a:buNone/>
            </a:pPr>
            <a:r>
              <a:rPr lang="en-US" dirty="0">
                <a:latin typeface="Calibri" panose="020F0502020204030204" pitchFamily="34" charset="0"/>
                <a:cs typeface="Calibri" panose="020F0502020204030204" pitchFamily="34" charset="0"/>
              </a:rPr>
              <a:t>Evidence has same format (although others, like certificates, can be used), including attestation:</a:t>
            </a:r>
          </a:p>
          <a:p>
            <a:pPr lvl="1" indent="0">
              <a:spcBef>
                <a:spcPts val="200"/>
              </a:spcBef>
              <a:spcAft>
                <a:spcPts val="200"/>
              </a:spcAft>
              <a:buNone/>
            </a:pPr>
            <a:endParaRPr lang="en-US" sz="2000" dirty="0">
              <a:latin typeface="Calibri" panose="020F0502020204030204" pitchFamily="34" charset="0"/>
              <a:cs typeface="Calibri" panose="020F0502020204030204" pitchFamily="34" charset="0"/>
            </a:endParaRPr>
          </a:p>
          <a:p>
            <a:pPr lvl="1" indent="0">
              <a:spcBef>
                <a:spcPts val="200"/>
              </a:spcBef>
              <a:spcAft>
                <a:spcPts val="200"/>
              </a:spcAft>
              <a:buNone/>
            </a:pPr>
            <a:r>
              <a:rPr lang="en-US" dirty="0">
                <a:latin typeface="Calibri" panose="020F0502020204030204" pitchFamily="34" charset="0"/>
                <a:cs typeface="Calibri" panose="020F0502020204030204" pitchFamily="34" charset="0"/>
              </a:rPr>
              <a:t>Key[</a:t>
            </a:r>
            <a:r>
              <a:rPr lang="en-US" dirty="0" err="1">
                <a:latin typeface="Calibri" panose="020F0502020204030204" pitchFamily="34" charset="0"/>
                <a:cs typeface="Calibri" panose="020F0502020204030204" pitchFamily="34" charset="0"/>
              </a:rPr>
              <a:t>rsa</a:t>
            </a:r>
            <a:r>
              <a:rPr lang="en-US" dirty="0">
                <a:latin typeface="Calibri" panose="020F0502020204030204" pitchFamily="34" charset="0"/>
                <a:cs typeface="Calibri" panose="020F0502020204030204" pitchFamily="34" charset="0"/>
              </a:rPr>
              <a:t>, </a:t>
            </a:r>
            <a:r>
              <a:rPr lang="en-US" dirty="0" err="1">
                <a:solidFill>
                  <a:srgbClr val="FF0000"/>
                </a:solidFill>
                <a:latin typeface="Calibri" panose="020F0502020204030204" pitchFamily="34" charset="0"/>
                <a:cs typeface="Calibri" panose="020F0502020204030204" pitchFamily="34" charset="0"/>
              </a:rPr>
              <a:t>attestKey</a:t>
            </a:r>
            <a:r>
              <a:rPr lang="en-US" dirty="0">
                <a:latin typeface="Calibri" panose="020F0502020204030204" pitchFamily="34" charset="0"/>
                <a:cs typeface="Calibri" panose="020F0502020204030204" pitchFamily="34" charset="0"/>
              </a:rPr>
              <a:t>, ...] says Key[</a:t>
            </a:r>
            <a:r>
              <a:rPr lang="en-US" dirty="0" err="1">
                <a:latin typeface="Calibri" panose="020F0502020204030204" pitchFamily="34" charset="0"/>
                <a:cs typeface="Calibri" panose="020F0502020204030204" pitchFamily="34" charset="0"/>
              </a:rPr>
              <a:t>rsa</a:t>
            </a:r>
            <a:r>
              <a:rPr lang="en-US" dirty="0">
                <a:latin typeface="Calibri" panose="020F0502020204030204" pitchFamily="34" charset="0"/>
                <a:cs typeface="Calibri" panose="020F0502020204030204" pitchFamily="34" charset="0"/>
              </a:rPr>
              <a:t>, </a:t>
            </a:r>
            <a:r>
              <a:rPr lang="en-US" dirty="0">
                <a:solidFill>
                  <a:srgbClr val="FF0000"/>
                </a:solidFill>
                <a:latin typeface="Calibri" panose="020F0502020204030204" pitchFamily="34" charset="0"/>
                <a:cs typeface="Calibri" panose="020F0502020204030204" pitchFamily="34" charset="0"/>
              </a:rPr>
              <a:t>program-auth-key</a:t>
            </a:r>
            <a:r>
              <a:rPr lang="en-US" dirty="0">
                <a:latin typeface="Calibri" panose="020F0502020204030204" pitchFamily="34" charset="0"/>
                <a:cs typeface="Calibri" panose="020F0502020204030204" pitchFamily="34" charset="0"/>
              </a:rPr>
              <a:t>, ...] speaks-for </a:t>
            </a:r>
            <a:r>
              <a:rPr lang="en-US" dirty="0">
                <a:solidFill>
                  <a:srgbClr val="FF0000"/>
                </a:solidFill>
                <a:latin typeface="Calibri" panose="020F0502020204030204" pitchFamily="34" charset="0"/>
                <a:cs typeface="Calibri" panose="020F0502020204030204" pitchFamily="34" charset="0"/>
              </a:rPr>
              <a:t>Measurement</a:t>
            </a:r>
            <a:r>
              <a:rPr lang="en-US" dirty="0">
                <a:latin typeface="Calibri" panose="020F0502020204030204" pitchFamily="34" charset="0"/>
                <a:cs typeface="Calibri" panose="020F0502020204030204" pitchFamily="34" charset="0"/>
              </a:rPr>
              <a:t>[...]</a:t>
            </a:r>
          </a:p>
          <a:p>
            <a:pPr lvl="1" indent="0">
              <a:spcBef>
                <a:spcPts val="200"/>
              </a:spcBef>
              <a:spcAft>
                <a:spcPts val="200"/>
              </a:spcAft>
              <a:buNone/>
            </a:pPr>
            <a:endParaRPr lang="en-US" sz="2400" dirty="0">
              <a:latin typeface="Calibri" panose="020F0502020204030204" pitchFamily="34" charset="0"/>
              <a:cs typeface="Calibri" panose="020F0502020204030204" pitchFamily="34" charset="0"/>
            </a:endParaRPr>
          </a:p>
          <a:p>
            <a:pPr>
              <a:buNone/>
            </a:pPr>
            <a:r>
              <a:rPr lang="en-US" dirty="0">
                <a:latin typeface="Calibri" panose="020F0502020204030204" pitchFamily="34" charset="0"/>
                <a:cs typeface="Calibri" panose="020F0502020204030204" pitchFamily="34" charset="0"/>
              </a:rPr>
              <a:t>Proof</a:t>
            </a:r>
          </a:p>
          <a:p>
            <a:pPr marL="800100" lvl="1" indent="-342900">
              <a:spcBef>
                <a:spcPts val="200"/>
              </a:spcBef>
              <a:spcAft>
                <a:spcPts val="200"/>
              </a:spcAft>
            </a:pPr>
            <a:r>
              <a:rPr lang="en-US" sz="2000" dirty="0">
                <a:latin typeface="Calibri" panose="020F0502020204030204" pitchFamily="34" charset="0"/>
                <a:cs typeface="Calibri" panose="020F0502020204030204" pitchFamily="34" charset="0"/>
              </a:rPr>
              <a:t>Proof is also human readable!</a:t>
            </a:r>
          </a:p>
          <a:p>
            <a:pPr marL="800100" lvl="1" indent="-342900">
              <a:spcBef>
                <a:spcPts val="200"/>
              </a:spcBef>
              <a:spcAft>
                <a:spcPts val="200"/>
              </a:spcAft>
            </a:pPr>
            <a:r>
              <a:rPr lang="en-US" sz="2000" dirty="0">
                <a:latin typeface="Calibri" panose="020F0502020204030204" pitchFamily="34" charset="0"/>
                <a:cs typeface="Calibri" panose="020F0502020204030204" pitchFamily="34" charset="0"/>
              </a:rPr>
              <a:t>Same format</a:t>
            </a:r>
          </a:p>
          <a:p>
            <a:pPr marL="800100" lvl="1" indent="-342900">
              <a:spcBef>
                <a:spcPts val="200"/>
              </a:spcBef>
              <a:spcAft>
                <a:spcPts val="200"/>
              </a:spcAft>
            </a:pPr>
            <a:r>
              <a:rPr lang="en-US" sz="2000" dirty="0">
                <a:latin typeface="Calibri" panose="020F0502020204030204" pitchFamily="34" charset="0"/>
                <a:cs typeface="Calibri" panose="020F0502020204030204" pitchFamily="34" charset="0"/>
              </a:rPr>
              <a:t>Authentication-key is-trusted-for-authentication</a:t>
            </a:r>
          </a:p>
          <a:p>
            <a:pPr marL="800100" lvl="1" indent="-342900">
              <a:spcBef>
                <a:spcPts val="200"/>
              </a:spcBef>
              <a:spcAft>
                <a:spcPts val="200"/>
              </a:spcAft>
            </a:pPr>
            <a:r>
              <a:rPr lang="en-US" sz="2000" dirty="0">
                <a:latin typeface="Calibri" panose="020F0502020204030204" pitchFamily="34" charset="0"/>
                <a:cs typeface="Calibri" panose="020F0502020204030204" pitchFamily="34" charset="0"/>
              </a:rPr>
              <a:t>Also encoded in X509 certificate naming measurement and key</a:t>
            </a:r>
          </a:p>
          <a:p>
            <a:pPr marL="285750" indent="-285750">
              <a:buFont typeface="Arial" panose="020B0604020202020204" pitchFamily="34" charset="0"/>
              <a:buChar char="•"/>
            </a:pPr>
            <a:endParaRPr lang="en-US" dirty="0"/>
          </a:p>
        </p:txBody>
      </p:sp>
      <p:sp>
        <p:nvSpPr>
          <p:cNvPr id="3" name="Content Placeholder 2">
            <a:extLst>
              <a:ext uri="{FF2B5EF4-FFF2-40B4-BE49-F238E27FC236}">
                <a16:creationId xmlns:a16="http://schemas.microsoft.com/office/drawing/2014/main" id="{B2E7EA58-6962-C7DA-243A-4760B32E30A5}"/>
              </a:ext>
            </a:extLst>
          </p:cNvPr>
          <p:cNvSpPr txBox="1">
            <a:spLocks/>
          </p:cNvSpPr>
          <p:nvPr/>
        </p:nvSpPr>
        <p:spPr>
          <a:xfrm>
            <a:off x="232229" y="1415255"/>
            <a:ext cx="4824680" cy="3503108"/>
          </a:xfrm>
          <a:prstGeom prst="rect">
            <a:avLst/>
          </a:prstGeom>
        </p:spPr>
        <p:txBody>
          <a:bodyPr vert="horz" lIns="0" tIns="0" rIns="0" bIns="0" rtlCol="0" anchor="t">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sz="2000" kern="1200">
                <a:solidFill>
                  <a:schemeClr val="tx2"/>
                </a:solidFill>
                <a:latin typeface="+mn-lt"/>
                <a:ea typeface="+mn-ea"/>
                <a:cs typeface="+mn-cs"/>
              </a:defRPr>
            </a:lvl1pPr>
            <a:lvl2pPr marL="457200" indent="-184150" algn="l" defTabSz="914400" rtl="0" eaLnBrk="1" latinLnBrk="0" hangingPunct="1">
              <a:lnSpc>
                <a:spcPct val="100000"/>
              </a:lnSpc>
              <a:spcBef>
                <a:spcPts val="1200"/>
              </a:spcBef>
              <a:buClr>
                <a:schemeClr val="tx2"/>
              </a:buClr>
              <a:buSzPct val="90000"/>
              <a:buFont typeface="Arial" panose="020B0604020202020204" pitchFamily="34" charset="0"/>
              <a:buChar char="•"/>
              <a:defRPr sz="1800" kern="1200">
                <a:solidFill>
                  <a:schemeClr val="tx2"/>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tx2"/>
              </a:buClr>
              <a:buSzPct val="90000"/>
              <a:buFont typeface="Camphor Std" panose="020B0504030404020204" pitchFamily="34" charset="0"/>
              <a:buChar char="–"/>
              <a:defRPr sz="1600" kern="1200">
                <a:solidFill>
                  <a:schemeClr val="tx2"/>
                </a:solidFill>
                <a:latin typeface="+mn-lt"/>
                <a:ea typeface="+mn-ea"/>
                <a:cs typeface="+mn-cs"/>
              </a:defRPr>
            </a:lvl3pPr>
            <a:lvl4pPr marL="969963" indent="-166688" algn="l" defTabSz="914400" rtl="0" eaLnBrk="1" latinLnBrk="0" hangingPunct="1">
              <a:lnSpc>
                <a:spcPct val="100000"/>
              </a:lnSpc>
              <a:spcBef>
                <a:spcPts val="1200"/>
              </a:spcBef>
              <a:buClr>
                <a:schemeClr val="tx2"/>
              </a:buClr>
              <a:buSzPct val="90000"/>
              <a:buFont typeface="Arial" panose="020B0604020202020204" pitchFamily="34" charset="0"/>
              <a:buChar char="•"/>
              <a:defRPr sz="1400" kern="1200">
                <a:solidFill>
                  <a:schemeClr val="tx2"/>
                </a:solidFill>
                <a:latin typeface="+mn-lt"/>
                <a:ea typeface="+mn-ea"/>
                <a:cs typeface="+mn-cs"/>
              </a:defRPr>
            </a:lvl4pPr>
            <a:lvl5pPr marL="1143000" indent="-138113" algn="l" defTabSz="914400" rtl="0" eaLnBrk="1" latinLnBrk="0" hangingPunct="1">
              <a:lnSpc>
                <a:spcPct val="100000"/>
              </a:lnSpc>
              <a:spcBef>
                <a:spcPts val="1200"/>
              </a:spcBef>
              <a:buClr>
                <a:schemeClr val="tx2"/>
              </a:buClr>
              <a:buSzPct val="90000"/>
              <a:buFont typeface="Camphor Std" panose="020B0504030404020204" pitchFamily="34" charset="0"/>
              <a:buChar char="–"/>
              <a:tabLst/>
              <a:defRPr sz="1400" kern="1200">
                <a:solidFill>
                  <a:schemeClr val="tx2"/>
                </a:solidFill>
                <a:latin typeface="+mn-lt"/>
                <a:ea typeface="+mn-ea"/>
                <a:cs typeface="+mn-cs"/>
              </a:defRPr>
            </a:lvl5pPr>
            <a:lvl6pPr marL="1270000" indent="-117475" algn="l" defTabSz="914400" rtl="0" eaLnBrk="1" latinLnBrk="0" hangingPunct="1">
              <a:lnSpc>
                <a:spcPct val="10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6pPr>
            <a:lvl7pPr marL="1438275" indent="-117475"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7pPr>
            <a:lvl8pPr marL="1554163" indent="-115888" algn="l" defTabSz="914400" rtl="0" eaLnBrk="1" latinLnBrk="0" hangingPunct="1">
              <a:lnSpc>
                <a:spcPct val="9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15888"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9pPr>
          </a:lstStyle>
          <a:p>
            <a:pPr>
              <a:buClr>
                <a:srgbClr val="F7F7F7"/>
              </a:buClr>
              <a:buFont typeface="Arial" panose="020B0604020202020204" pitchFamily="34" charset="0"/>
              <a:buNone/>
            </a:pPr>
            <a:r>
              <a:rPr lang="en-US" sz="2400" dirty="0">
                <a:ea typeface="+mn-lt"/>
                <a:cs typeface="+mn-lt"/>
              </a:rPr>
              <a:t>Example</a:t>
            </a:r>
          </a:p>
          <a:p>
            <a:pPr marL="285750" indent="-285750">
              <a:buClr>
                <a:srgbClr val="F7F7F7"/>
              </a:buClr>
            </a:pPr>
            <a:r>
              <a:rPr lang="en-US" sz="1600" dirty="0">
                <a:latin typeface="Courier New" panose="02070309020205020404" pitchFamily="49" charset="0"/>
                <a:ea typeface="+mn-lt"/>
                <a:cs typeface="Courier New" panose="02070309020205020404" pitchFamily="49" charset="0"/>
              </a:rPr>
              <a:t>1. Key[</a:t>
            </a:r>
            <a:r>
              <a:rPr lang="en-US" sz="1600" dirty="0" err="1">
                <a:latin typeface="Courier New" panose="02070309020205020404" pitchFamily="49" charset="0"/>
                <a:ea typeface="+mn-lt"/>
                <a:cs typeface="Courier New" panose="02070309020205020404" pitchFamily="49" charset="0"/>
              </a:rPr>
              <a:t>rsa</a:t>
            </a:r>
            <a:r>
              <a:rPr lang="en-US" sz="1600" dirty="0">
                <a:latin typeface="Courier New" panose="02070309020205020404" pitchFamily="49" charset="0"/>
                <a:ea typeface="+mn-lt"/>
                <a:cs typeface="Courier New" panose="02070309020205020404" pitchFamily="49" charset="0"/>
              </a:rPr>
              <a:t>, </a:t>
            </a:r>
            <a:r>
              <a:rPr lang="en-US" sz="1600" dirty="0" err="1">
                <a:solidFill>
                  <a:srgbClr val="FF0000"/>
                </a:solidFill>
                <a:latin typeface="Courier New" panose="02070309020205020404" pitchFamily="49" charset="0"/>
                <a:ea typeface="+mn-lt"/>
                <a:cs typeface="Courier New" panose="02070309020205020404" pitchFamily="49" charset="0"/>
              </a:rPr>
              <a:t>policyKey</a:t>
            </a:r>
            <a:r>
              <a:rPr lang="en-US" sz="1600" dirty="0">
                <a:latin typeface="Courier New" panose="02070309020205020404" pitchFamily="49" charset="0"/>
                <a:ea typeface="+mn-lt"/>
                <a:cs typeface="Courier New" panose="02070309020205020404" pitchFamily="49" charset="0"/>
              </a:rPr>
              <a:t>, …] is-trusted </a:t>
            </a:r>
          </a:p>
          <a:p>
            <a:pPr marL="285750" indent="-285750">
              <a:buClr>
                <a:srgbClr val="F7F7F7"/>
              </a:buClr>
            </a:pPr>
            <a:r>
              <a:rPr lang="en-US" sz="1600" dirty="0">
                <a:latin typeface="Courier New" panose="02070309020205020404" pitchFamily="49" charset="0"/>
                <a:ea typeface="+mn-lt"/>
                <a:cs typeface="Courier New" panose="02070309020205020404" pitchFamily="49" charset="0"/>
              </a:rPr>
              <a:t>2. Key[</a:t>
            </a:r>
            <a:r>
              <a:rPr lang="en-US" sz="1600" dirty="0" err="1">
                <a:latin typeface="Courier New" panose="02070309020205020404" pitchFamily="49" charset="0"/>
                <a:ea typeface="+mn-lt"/>
                <a:cs typeface="Courier New" panose="02070309020205020404" pitchFamily="49" charset="0"/>
              </a:rPr>
              <a:t>rsa</a:t>
            </a:r>
            <a:r>
              <a:rPr lang="en-US" sz="1600" dirty="0">
                <a:latin typeface="Courier New" panose="02070309020205020404" pitchFamily="49" charset="0"/>
                <a:ea typeface="+mn-lt"/>
                <a:cs typeface="Courier New" panose="02070309020205020404" pitchFamily="49" charset="0"/>
              </a:rPr>
              <a:t>, </a:t>
            </a:r>
            <a:r>
              <a:rPr lang="en-US" sz="1600" dirty="0" err="1">
                <a:solidFill>
                  <a:srgbClr val="FF0000"/>
                </a:solidFill>
                <a:latin typeface="Courier New" panose="02070309020205020404" pitchFamily="49" charset="0"/>
                <a:ea typeface="+mn-lt"/>
                <a:cs typeface="Courier New" panose="02070309020205020404" pitchFamily="49" charset="0"/>
              </a:rPr>
              <a:t>policyKey</a:t>
            </a:r>
            <a:r>
              <a:rPr lang="en-US" sz="1600" dirty="0">
                <a:latin typeface="Courier New" panose="02070309020205020404" pitchFamily="49" charset="0"/>
                <a:ea typeface="+mn-lt"/>
                <a:cs typeface="Courier New" panose="02070309020205020404" pitchFamily="49" charset="0"/>
              </a:rPr>
              <a:t>, ... ] says </a:t>
            </a:r>
            <a:r>
              <a:rPr lang="en-US" sz="1600" dirty="0">
                <a:solidFill>
                  <a:srgbClr val="FF0000"/>
                </a:solidFill>
                <a:latin typeface="Courier New" panose="02070309020205020404" pitchFamily="49" charset="0"/>
                <a:ea typeface="+mn-lt"/>
                <a:cs typeface="Courier New" panose="02070309020205020404" pitchFamily="49" charset="0"/>
              </a:rPr>
              <a:t>Measurement</a:t>
            </a:r>
            <a:r>
              <a:rPr lang="en-US" sz="1600" dirty="0">
                <a:latin typeface="Courier New" panose="02070309020205020404" pitchFamily="49" charset="0"/>
                <a:ea typeface="+mn-lt"/>
                <a:cs typeface="Courier New" panose="02070309020205020404" pitchFamily="49" charset="0"/>
              </a:rPr>
              <a:t>[…]  is-trusted</a:t>
            </a:r>
          </a:p>
          <a:p>
            <a:pPr marL="285750" indent="-285750">
              <a:buClr>
                <a:srgbClr val="F7F7F7"/>
              </a:buClr>
            </a:pPr>
            <a:r>
              <a:rPr lang="en-US" sz="1600" dirty="0">
                <a:latin typeface="Courier New" panose="02070309020205020404" pitchFamily="49" charset="0"/>
                <a:ea typeface="+mn-lt"/>
                <a:cs typeface="Courier New" panose="02070309020205020404" pitchFamily="49" charset="0"/>
              </a:rPr>
              <a:t>3. Key[</a:t>
            </a:r>
            <a:r>
              <a:rPr lang="en-US" sz="1600" dirty="0" err="1">
                <a:latin typeface="Courier New" panose="02070309020205020404" pitchFamily="49" charset="0"/>
                <a:ea typeface="+mn-lt"/>
                <a:cs typeface="Courier New" panose="02070309020205020404" pitchFamily="49" charset="0"/>
              </a:rPr>
              <a:t>rsa</a:t>
            </a:r>
            <a:r>
              <a:rPr lang="en-US" sz="1600" dirty="0">
                <a:latin typeface="Courier New" panose="02070309020205020404" pitchFamily="49" charset="0"/>
                <a:ea typeface="+mn-lt"/>
                <a:cs typeface="Courier New" panose="02070309020205020404" pitchFamily="49" charset="0"/>
              </a:rPr>
              <a:t>, </a:t>
            </a:r>
            <a:r>
              <a:rPr lang="en-US" sz="1600" dirty="0" err="1">
                <a:solidFill>
                  <a:srgbClr val="FF0000"/>
                </a:solidFill>
                <a:latin typeface="Courier New" panose="02070309020205020404" pitchFamily="49" charset="0"/>
                <a:ea typeface="+mn-lt"/>
                <a:cs typeface="Courier New" panose="02070309020205020404" pitchFamily="49" charset="0"/>
              </a:rPr>
              <a:t>policyKey</a:t>
            </a:r>
            <a:r>
              <a:rPr lang="en-US" sz="1600" dirty="0">
                <a:latin typeface="Courier New" panose="02070309020205020404" pitchFamily="49" charset="0"/>
                <a:ea typeface="+mn-lt"/>
                <a:cs typeface="Courier New" panose="02070309020205020404" pitchFamily="49" charset="0"/>
              </a:rPr>
              <a:t>, ...] says Key[</a:t>
            </a:r>
            <a:r>
              <a:rPr lang="en-US" sz="1600" dirty="0" err="1">
                <a:latin typeface="Courier New" panose="02070309020205020404" pitchFamily="49" charset="0"/>
                <a:ea typeface="+mn-lt"/>
                <a:cs typeface="Courier New" panose="02070309020205020404" pitchFamily="49" charset="0"/>
              </a:rPr>
              <a:t>rsa</a:t>
            </a:r>
            <a:r>
              <a:rPr lang="en-US" sz="1600" dirty="0">
                <a:latin typeface="Courier New" panose="02070309020205020404" pitchFamily="49" charset="0"/>
                <a:ea typeface="+mn-lt"/>
                <a:cs typeface="Courier New" panose="02070309020205020404" pitchFamily="49" charset="0"/>
              </a:rPr>
              <a:t>, </a:t>
            </a:r>
            <a:r>
              <a:rPr lang="en-US" sz="1600" dirty="0" err="1">
                <a:solidFill>
                  <a:srgbClr val="FF0000"/>
                </a:solidFill>
                <a:latin typeface="Courier New" panose="02070309020205020404" pitchFamily="49" charset="0"/>
                <a:ea typeface="+mn-lt"/>
                <a:cs typeface="Courier New" panose="02070309020205020404" pitchFamily="49" charset="0"/>
              </a:rPr>
              <a:t>platformKey</a:t>
            </a:r>
            <a:r>
              <a:rPr lang="en-US" sz="1600" dirty="0">
                <a:latin typeface="Courier New" panose="02070309020205020404" pitchFamily="49" charset="0"/>
                <a:ea typeface="+mn-lt"/>
                <a:cs typeface="Courier New" panose="02070309020205020404" pitchFamily="49" charset="0"/>
              </a:rPr>
              <a:t>, ...] is-trusted-for-attestation</a:t>
            </a:r>
          </a:p>
          <a:p>
            <a:pPr marL="285750" indent="-285750">
              <a:buClr>
                <a:srgbClr val="F7F7F7"/>
              </a:buClr>
            </a:pPr>
            <a:r>
              <a:rPr lang="en-US" sz="1600" dirty="0">
                <a:latin typeface="Courier New" panose="02070309020205020404" pitchFamily="49" charset="0"/>
                <a:ea typeface="+mn-lt"/>
                <a:cs typeface="Courier New" panose="02070309020205020404" pitchFamily="49" charset="0"/>
              </a:rPr>
              <a:t>4. Key[</a:t>
            </a:r>
            <a:r>
              <a:rPr lang="en-US" sz="1600" dirty="0" err="1">
                <a:latin typeface="Courier New" panose="02070309020205020404" pitchFamily="49" charset="0"/>
                <a:ea typeface="+mn-lt"/>
                <a:cs typeface="Courier New" panose="02070309020205020404" pitchFamily="49" charset="0"/>
              </a:rPr>
              <a:t>rsa</a:t>
            </a:r>
            <a:r>
              <a:rPr lang="en-US" sz="1600" dirty="0">
                <a:latin typeface="Courier New" panose="02070309020205020404" pitchFamily="49" charset="0"/>
                <a:ea typeface="+mn-lt"/>
                <a:cs typeface="Courier New" panose="02070309020205020404" pitchFamily="49" charset="0"/>
              </a:rPr>
              <a:t>, </a:t>
            </a:r>
            <a:r>
              <a:rPr lang="en-US" sz="1600" dirty="0" err="1">
                <a:solidFill>
                  <a:srgbClr val="FF0000"/>
                </a:solidFill>
                <a:latin typeface="Courier New" panose="02070309020205020404" pitchFamily="49" charset="0"/>
                <a:ea typeface="+mn-lt"/>
                <a:cs typeface="Courier New" panose="02070309020205020404" pitchFamily="49" charset="0"/>
              </a:rPr>
              <a:t>platformKey</a:t>
            </a:r>
            <a:r>
              <a:rPr lang="en-US" sz="1600" dirty="0">
                <a:latin typeface="Courier New" panose="02070309020205020404" pitchFamily="49" charset="0"/>
                <a:ea typeface="+mn-lt"/>
                <a:cs typeface="Courier New" panose="02070309020205020404" pitchFamily="49" charset="0"/>
              </a:rPr>
              <a:t>, ...] says Key[</a:t>
            </a:r>
            <a:r>
              <a:rPr lang="en-US" sz="1600" dirty="0" err="1">
                <a:latin typeface="Courier New" panose="02070309020205020404" pitchFamily="49" charset="0"/>
                <a:ea typeface="+mn-lt"/>
                <a:cs typeface="Courier New" panose="02070309020205020404" pitchFamily="49" charset="0"/>
              </a:rPr>
              <a:t>rsa</a:t>
            </a:r>
            <a:r>
              <a:rPr lang="en-US" sz="1600" dirty="0">
                <a:latin typeface="Courier New" panose="02070309020205020404" pitchFamily="49" charset="0"/>
                <a:ea typeface="+mn-lt"/>
                <a:cs typeface="Courier New" panose="02070309020205020404" pitchFamily="49" charset="0"/>
              </a:rPr>
              <a:t>, </a:t>
            </a:r>
            <a:r>
              <a:rPr lang="en-US" sz="1600" dirty="0" err="1">
                <a:solidFill>
                  <a:srgbClr val="FF0000"/>
                </a:solidFill>
                <a:latin typeface="Courier New" panose="02070309020205020404" pitchFamily="49" charset="0"/>
                <a:ea typeface="+mn-lt"/>
                <a:cs typeface="Courier New" panose="02070309020205020404" pitchFamily="49" charset="0"/>
              </a:rPr>
              <a:t>attestKey</a:t>
            </a:r>
            <a:r>
              <a:rPr lang="en-US" sz="1600" dirty="0">
                <a:latin typeface="Courier New" panose="02070309020205020404" pitchFamily="49" charset="0"/>
                <a:ea typeface="+mn-lt"/>
                <a:cs typeface="Courier New" panose="02070309020205020404" pitchFamily="49" charset="0"/>
              </a:rPr>
              <a:t>, ...] is-trusted-for-attestation</a:t>
            </a:r>
          </a:p>
          <a:p>
            <a:pPr>
              <a:buClr>
                <a:srgbClr val="F7F7F7"/>
              </a:buClr>
              <a:buFont typeface="Arial" panose="020B0604020202020204" pitchFamily="34" charset="0"/>
              <a:buNone/>
            </a:pPr>
            <a:endParaRPr lang="en-US" sz="2400" dirty="0">
              <a:ea typeface="+mn-lt"/>
              <a:cs typeface="+mn-lt"/>
            </a:endParaRPr>
          </a:p>
          <a:p>
            <a:pPr>
              <a:buClr>
                <a:srgbClr val="F7F7F7"/>
              </a:buClr>
              <a:buNone/>
            </a:pPr>
            <a:endParaRPr lang="en-US" dirty="0"/>
          </a:p>
        </p:txBody>
      </p:sp>
    </p:spTree>
    <p:extLst>
      <p:ext uri="{BB962C8B-B14F-4D97-AF65-F5344CB8AC3E}">
        <p14:creationId xmlns:p14="http://schemas.microsoft.com/office/powerpoint/2010/main" val="10896261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E2652-1BD9-5545-A120-48F537B731DD}"/>
              </a:ext>
            </a:extLst>
          </p:cNvPr>
          <p:cNvSpPr>
            <a:spLocks noGrp="1"/>
          </p:cNvSpPr>
          <p:nvPr>
            <p:ph type="title"/>
          </p:nvPr>
        </p:nvSpPr>
        <p:spPr>
          <a:xfrm>
            <a:off x="232229" y="93059"/>
            <a:ext cx="10863495" cy="740306"/>
          </a:xfrm>
        </p:spPr>
        <p:txBody>
          <a:bodyPr>
            <a:normAutofit/>
          </a:bodyPr>
          <a:lstStyle/>
          <a:p>
            <a:r>
              <a:rPr lang="en-US" sz="3600"/>
              <a:t>Proofs from the Certifier Service</a:t>
            </a:r>
          </a:p>
        </p:txBody>
      </p:sp>
      <p:sp>
        <p:nvSpPr>
          <p:cNvPr id="7" name="Content Placeholder 2">
            <a:extLst>
              <a:ext uri="{FF2B5EF4-FFF2-40B4-BE49-F238E27FC236}">
                <a16:creationId xmlns:a16="http://schemas.microsoft.com/office/drawing/2014/main" id="{9CD83A50-70A2-39C0-6C00-1FBD3C2719F4}"/>
              </a:ext>
            </a:extLst>
          </p:cNvPr>
          <p:cNvSpPr txBox="1">
            <a:spLocks/>
          </p:cNvSpPr>
          <p:nvPr/>
        </p:nvSpPr>
        <p:spPr>
          <a:xfrm>
            <a:off x="397511" y="1170698"/>
            <a:ext cx="11393802" cy="870138"/>
          </a:xfrm>
          <a:prstGeom prst="rect">
            <a:avLst/>
          </a:prstGeom>
        </p:spPr>
        <p:txBody>
          <a:bodyPr vert="horz" lIns="0" tIns="0" rIns="0" bIns="0" rtlCol="0" anchor="t">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sz="2000" kern="1200">
                <a:solidFill>
                  <a:schemeClr val="tx2"/>
                </a:solidFill>
                <a:latin typeface="+mn-lt"/>
                <a:ea typeface="+mn-ea"/>
                <a:cs typeface="+mn-cs"/>
              </a:defRPr>
            </a:lvl1pPr>
            <a:lvl2pPr marL="457200" indent="-184150" algn="l" defTabSz="914400" rtl="0" eaLnBrk="1" latinLnBrk="0" hangingPunct="1">
              <a:lnSpc>
                <a:spcPct val="100000"/>
              </a:lnSpc>
              <a:spcBef>
                <a:spcPts val="1200"/>
              </a:spcBef>
              <a:buClr>
                <a:schemeClr val="tx2"/>
              </a:buClr>
              <a:buSzPct val="90000"/>
              <a:buFont typeface="Arial" panose="020B0604020202020204" pitchFamily="34" charset="0"/>
              <a:buChar char="•"/>
              <a:defRPr sz="1800" kern="1200">
                <a:solidFill>
                  <a:schemeClr val="tx2"/>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tx2"/>
              </a:buClr>
              <a:buSzPct val="90000"/>
              <a:buFont typeface="Camphor Std" panose="020B0504030404020204" pitchFamily="34" charset="0"/>
              <a:buChar char="–"/>
              <a:defRPr sz="1600" kern="1200">
                <a:solidFill>
                  <a:schemeClr val="tx2"/>
                </a:solidFill>
                <a:latin typeface="+mn-lt"/>
                <a:ea typeface="+mn-ea"/>
                <a:cs typeface="+mn-cs"/>
              </a:defRPr>
            </a:lvl3pPr>
            <a:lvl4pPr marL="969963" indent="-166688" algn="l" defTabSz="914400" rtl="0" eaLnBrk="1" latinLnBrk="0" hangingPunct="1">
              <a:lnSpc>
                <a:spcPct val="100000"/>
              </a:lnSpc>
              <a:spcBef>
                <a:spcPts val="1200"/>
              </a:spcBef>
              <a:buClr>
                <a:schemeClr val="tx2"/>
              </a:buClr>
              <a:buSzPct val="90000"/>
              <a:buFont typeface="Arial" panose="020B0604020202020204" pitchFamily="34" charset="0"/>
              <a:buChar char="•"/>
              <a:defRPr sz="1400" kern="1200">
                <a:solidFill>
                  <a:schemeClr val="tx2"/>
                </a:solidFill>
                <a:latin typeface="+mn-lt"/>
                <a:ea typeface="+mn-ea"/>
                <a:cs typeface="+mn-cs"/>
              </a:defRPr>
            </a:lvl4pPr>
            <a:lvl5pPr marL="1143000" indent="-138113" algn="l" defTabSz="914400" rtl="0" eaLnBrk="1" latinLnBrk="0" hangingPunct="1">
              <a:lnSpc>
                <a:spcPct val="100000"/>
              </a:lnSpc>
              <a:spcBef>
                <a:spcPts val="1200"/>
              </a:spcBef>
              <a:buClr>
                <a:schemeClr val="tx2"/>
              </a:buClr>
              <a:buSzPct val="90000"/>
              <a:buFont typeface="Camphor Std" panose="020B0504030404020204" pitchFamily="34" charset="0"/>
              <a:buChar char="–"/>
              <a:tabLst/>
              <a:defRPr sz="1400" kern="1200">
                <a:solidFill>
                  <a:schemeClr val="tx2"/>
                </a:solidFill>
                <a:latin typeface="+mn-lt"/>
                <a:ea typeface="+mn-ea"/>
                <a:cs typeface="+mn-cs"/>
              </a:defRPr>
            </a:lvl5pPr>
            <a:lvl6pPr marL="1270000" indent="-117475" algn="l" defTabSz="914400" rtl="0" eaLnBrk="1" latinLnBrk="0" hangingPunct="1">
              <a:lnSpc>
                <a:spcPct val="10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6pPr>
            <a:lvl7pPr marL="1438275" indent="-117475"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7pPr>
            <a:lvl8pPr marL="1554163" indent="-115888" algn="l" defTabSz="914400" rtl="0" eaLnBrk="1" latinLnBrk="0" hangingPunct="1">
              <a:lnSpc>
                <a:spcPct val="9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15888"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9pPr>
          </a:lstStyle>
          <a:p>
            <a:pPr>
              <a:buClr>
                <a:srgbClr val="F7F7F7"/>
              </a:buClr>
              <a:buNone/>
            </a:pPr>
            <a:r>
              <a:rPr lang="en-US" sz="1600" dirty="0">
                <a:latin typeface="Courier New" panose="02070309020205020404" pitchFamily="49" charset="0"/>
                <a:ea typeface="+mn-lt"/>
                <a:cs typeface="Courier New" panose="02070309020205020404" pitchFamily="49" charset="0"/>
              </a:rPr>
              <a:t>1. Key[</a:t>
            </a:r>
            <a:r>
              <a:rPr lang="en-US" sz="1600" dirty="0" err="1">
                <a:latin typeface="Courier New" panose="02070309020205020404" pitchFamily="49" charset="0"/>
                <a:ea typeface="+mn-lt"/>
                <a:cs typeface="Courier New" panose="02070309020205020404" pitchFamily="49" charset="0"/>
              </a:rPr>
              <a:t>rsa</a:t>
            </a:r>
            <a:r>
              <a:rPr lang="en-US" sz="1600" dirty="0">
                <a:latin typeface="Courier New" panose="02070309020205020404" pitchFamily="49" charset="0"/>
                <a:ea typeface="+mn-lt"/>
                <a:cs typeface="Courier New" panose="02070309020205020404" pitchFamily="49" charset="0"/>
              </a:rPr>
              <a:t>, </a:t>
            </a:r>
            <a:r>
              <a:rPr lang="en-US" sz="1600" dirty="0" err="1">
                <a:solidFill>
                  <a:srgbClr val="FF0000"/>
                </a:solidFill>
                <a:latin typeface="Courier New" panose="02070309020205020404" pitchFamily="49" charset="0"/>
                <a:ea typeface="+mn-lt"/>
                <a:cs typeface="Courier New" panose="02070309020205020404" pitchFamily="49" charset="0"/>
              </a:rPr>
              <a:t>policyKey</a:t>
            </a:r>
            <a:r>
              <a:rPr lang="en-US" sz="1600" dirty="0">
                <a:latin typeface="Courier New" panose="02070309020205020404" pitchFamily="49" charset="0"/>
                <a:ea typeface="+mn-lt"/>
                <a:cs typeface="Courier New" panose="02070309020205020404" pitchFamily="49" charset="0"/>
              </a:rPr>
              <a:t>, ...] is-trusted and Key[</a:t>
            </a:r>
            <a:r>
              <a:rPr lang="en-US" sz="1600" dirty="0" err="1">
                <a:latin typeface="Courier New" panose="02070309020205020404" pitchFamily="49" charset="0"/>
                <a:ea typeface="+mn-lt"/>
                <a:cs typeface="Courier New" panose="02070309020205020404" pitchFamily="49" charset="0"/>
              </a:rPr>
              <a:t>rsa</a:t>
            </a:r>
            <a:r>
              <a:rPr lang="en-US" sz="1600" dirty="0">
                <a:latin typeface="Courier New" panose="02070309020205020404" pitchFamily="49" charset="0"/>
                <a:ea typeface="+mn-lt"/>
                <a:cs typeface="Courier New" panose="02070309020205020404" pitchFamily="49" charset="0"/>
              </a:rPr>
              <a:t>, </a:t>
            </a:r>
            <a:r>
              <a:rPr lang="en-US" sz="1600" dirty="0" err="1">
                <a:solidFill>
                  <a:srgbClr val="FF0000"/>
                </a:solidFill>
                <a:latin typeface="Courier New" panose="02070309020205020404" pitchFamily="49" charset="0"/>
                <a:ea typeface="+mn-lt"/>
                <a:cs typeface="Courier New" panose="02070309020205020404" pitchFamily="49" charset="0"/>
              </a:rPr>
              <a:t>policyKey</a:t>
            </a:r>
            <a:r>
              <a:rPr lang="en-US" sz="1600" dirty="0">
                <a:latin typeface="Courier New" panose="02070309020205020404" pitchFamily="49" charset="0"/>
                <a:ea typeface="+mn-lt"/>
                <a:cs typeface="Courier New" panose="02070309020205020404" pitchFamily="49" charset="0"/>
              </a:rPr>
              <a:t>, ...] says   </a:t>
            </a:r>
            <a:r>
              <a:rPr lang="en-US" sz="1600" dirty="0">
                <a:solidFill>
                  <a:srgbClr val="FF0000"/>
                </a:solidFill>
                <a:latin typeface="Courier New" panose="02070309020205020404" pitchFamily="49" charset="0"/>
                <a:ea typeface="+mn-lt"/>
                <a:cs typeface="Courier New" panose="02070309020205020404" pitchFamily="49" charset="0"/>
              </a:rPr>
              <a:t>Measurement</a:t>
            </a:r>
            <a:r>
              <a:rPr lang="en-US" sz="1600" dirty="0">
                <a:latin typeface="Courier New" panose="02070309020205020404" pitchFamily="49" charset="0"/>
                <a:ea typeface="+mn-lt"/>
                <a:cs typeface="Courier New" panose="02070309020205020404" pitchFamily="49" charset="0"/>
              </a:rPr>
              <a:t>[a051a41593ced366462caea392830628742943c3e81892ac17b70dab6fff0e10] is-trusted, imply via rule 3, </a:t>
            </a:r>
            <a:r>
              <a:rPr lang="en-US" sz="1600" dirty="0">
                <a:solidFill>
                  <a:srgbClr val="FF0000"/>
                </a:solidFill>
                <a:latin typeface="Courier New" panose="02070309020205020404" pitchFamily="49" charset="0"/>
                <a:ea typeface="+mn-lt"/>
                <a:cs typeface="Courier New" panose="02070309020205020404" pitchFamily="49" charset="0"/>
              </a:rPr>
              <a:t>Measurement</a:t>
            </a:r>
            <a:r>
              <a:rPr lang="en-US" sz="1600" dirty="0">
                <a:latin typeface="Courier New" panose="02070309020205020404" pitchFamily="49" charset="0"/>
                <a:ea typeface="+mn-lt"/>
                <a:cs typeface="Courier New" panose="02070309020205020404" pitchFamily="49" charset="0"/>
              </a:rPr>
              <a:t>[...] is-trusted</a:t>
            </a:r>
          </a:p>
          <a:p>
            <a:pPr>
              <a:buClr>
                <a:srgbClr val="F7F7F7"/>
              </a:buClr>
              <a:buNone/>
            </a:pPr>
            <a:endParaRPr lang="en-US" dirty="0"/>
          </a:p>
        </p:txBody>
      </p:sp>
      <p:sp>
        <p:nvSpPr>
          <p:cNvPr id="3" name="Content Placeholder 2">
            <a:extLst>
              <a:ext uri="{FF2B5EF4-FFF2-40B4-BE49-F238E27FC236}">
                <a16:creationId xmlns:a16="http://schemas.microsoft.com/office/drawing/2014/main" id="{921245F4-3101-4E61-55AB-5CBA2B8EF34A}"/>
              </a:ext>
            </a:extLst>
          </p:cNvPr>
          <p:cNvSpPr txBox="1">
            <a:spLocks/>
          </p:cNvSpPr>
          <p:nvPr/>
        </p:nvSpPr>
        <p:spPr>
          <a:xfrm>
            <a:off x="430639" y="3777734"/>
            <a:ext cx="11393802" cy="870138"/>
          </a:xfrm>
          <a:prstGeom prst="rect">
            <a:avLst/>
          </a:prstGeom>
        </p:spPr>
        <p:txBody>
          <a:bodyPr vert="horz" lIns="0" tIns="0" rIns="0" bIns="0" rtlCol="0" anchor="t">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sz="2000" kern="1200">
                <a:solidFill>
                  <a:schemeClr val="tx2"/>
                </a:solidFill>
                <a:latin typeface="+mn-lt"/>
                <a:ea typeface="+mn-ea"/>
                <a:cs typeface="+mn-cs"/>
              </a:defRPr>
            </a:lvl1pPr>
            <a:lvl2pPr marL="457200" indent="-184150" algn="l" defTabSz="914400" rtl="0" eaLnBrk="1" latinLnBrk="0" hangingPunct="1">
              <a:lnSpc>
                <a:spcPct val="100000"/>
              </a:lnSpc>
              <a:spcBef>
                <a:spcPts val="1200"/>
              </a:spcBef>
              <a:buClr>
                <a:schemeClr val="tx2"/>
              </a:buClr>
              <a:buSzPct val="90000"/>
              <a:buFont typeface="Arial" panose="020B0604020202020204" pitchFamily="34" charset="0"/>
              <a:buChar char="•"/>
              <a:defRPr sz="1800" kern="1200">
                <a:solidFill>
                  <a:schemeClr val="tx2"/>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tx2"/>
              </a:buClr>
              <a:buSzPct val="90000"/>
              <a:buFont typeface="Camphor Std" panose="020B0504030404020204" pitchFamily="34" charset="0"/>
              <a:buChar char="–"/>
              <a:defRPr sz="1600" kern="1200">
                <a:solidFill>
                  <a:schemeClr val="tx2"/>
                </a:solidFill>
                <a:latin typeface="+mn-lt"/>
                <a:ea typeface="+mn-ea"/>
                <a:cs typeface="+mn-cs"/>
              </a:defRPr>
            </a:lvl3pPr>
            <a:lvl4pPr marL="969963" indent="-166688" algn="l" defTabSz="914400" rtl="0" eaLnBrk="1" latinLnBrk="0" hangingPunct="1">
              <a:lnSpc>
                <a:spcPct val="100000"/>
              </a:lnSpc>
              <a:spcBef>
                <a:spcPts val="1200"/>
              </a:spcBef>
              <a:buClr>
                <a:schemeClr val="tx2"/>
              </a:buClr>
              <a:buSzPct val="90000"/>
              <a:buFont typeface="Arial" panose="020B0604020202020204" pitchFamily="34" charset="0"/>
              <a:buChar char="•"/>
              <a:defRPr sz="1400" kern="1200">
                <a:solidFill>
                  <a:schemeClr val="tx2"/>
                </a:solidFill>
                <a:latin typeface="+mn-lt"/>
                <a:ea typeface="+mn-ea"/>
                <a:cs typeface="+mn-cs"/>
              </a:defRPr>
            </a:lvl4pPr>
            <a:lvl5pPr marL="1143000" indent="-138113" algn="l" defTabSz="914400" rtl="0" eaLnBrk="1" latinLnBrk="0" hangingPunct="1">
              <a:lnSpc>
                <a:spcPct val="100000"/>
              </a:lnSpc>
              <a:spcBef>
                <a:spcPts val="1200"/>
              </a:spcBef>
              <a:buClr>
                <a:schemeClr val="tx2"/>
              </a:buClr>
              <a:buSzPct val="90000"/>
              <a:buFont typeface="Camphor Std" panose="020B0504030404020204" pitchFamily="34" charset="0"/>
              <a:buChar char="–"/>
              <a:tabLst/>
              <a:defRPr sz="1400" kern="1200">
                <a:solidFill>
                  <a:schemeClr val="tx2"/>
                </a:solidFill>
                <a:latin typeface="+mn-lt"/>
                <a:ea typeface="+mn-ea"/>
                <a:cs typeface="+mn-cs"/>
              </a:defRPr>
            </a:lvl5pPr>
            <a:lvl6pPr marL="1270000" indent="-117475" algn="l" defTabSz="914400" rtl="0" eaLnBrk="1" latinLnBrk="0" hangingPunct="1">
              <a:lnSpc>
                <a:spcPct val="10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6pPr>
            <a:lvl7pPr marL="1438275" indent="-117475"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7pPr>
            <a:lvl8pPr marL="1554163" indent="-115888" algn="l" defTabSz="914400" rtl="0" eaLnBrk="1" latinLnBrk="0" hangingPunct="1">
              <a:lnSpc>
                <a:spcPct val="9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15888"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9pPr>
          </a:lstStyle>
          <a:p>
            <a:pPr>
              <a:buClr>
                <a:srgbClr val="F7F7F7"/>
              </a:buClr>
              <a:buNone/>
            </a:pPr>
            <a:r>
              <a:rPr lang="en-US" sz="1600">
                <a:latin typeface="Courier New" panose="02070309020205020404" pitchFamily="49" charset="0"/>
                <a:ea typeface="+mn-lt"/>
                <a:cs typeface="Courier New" panose="02070309020205020404" pitchFamily="49" charset="0"/>
              </a:rPr>
              <a:t>4. Key[</a:t>
            </a:r>
            <a:r>
              <a:rPr lang="en-US" sz="1600" err="1">
                <a:latin typeface="Courier New" panose="02070309020205020404" pitchFamily="49" charset="0"/>
                <a:ea typeface="+mn-lt"/>
                <a:cs typeface="Courier New" panose="02070309020205020404" pitchFamily="49" charset="0"/>
              </a:rPr>
              <a:t>rsa</a:t>
            </a:r>
            <a:r>
              <a:rPr lang="en-US" sz="1600">
                <a:latin typeface="Courier New" panose="02070309020205020404" pitchFamily="49" charset="0"/>
                <a:ea typeface="+mn-lt"/>
                <a:cs typeface="Courier New" panose="02070309020205020404" pitchFamily="49" charset="0"/>
              </a:rPr>
              <a:t>, </a:t>
            </a:r>
            <a:r>
              <a:rPr lang="en-US" sz="1600" err="1">
                <a:solidFill>
                  <a:srgbClr val="FF0000"/>
                </a:solidFill>
                <a:latin typeface="Courier New" panose="02070309020205020404" pitchFamily="49" charset="0"/>
                <a:ea typeface="+mn-lt"/>
                <a:cs typeface="Courier New" panose="02070309020205020404" pitchFamily="49" charset="0"/>
              </a:rPr>
              <a:t>attestKey</a:t>
            </a:r>
            <a:r>
              <a:rPr lang="en-US" sz="1600">
                <a:latin typeface="Courier New" panose="02070309020205020404" pitchFamily="49" charset="0"/>
                <a:ea typeface="+mn-lt"/>
                <a:cs typeface="Courier New" panose="02070309020205020404" pitchFamily="49" charset="0"/>
              </a:rPr>
              <a:t>, ...] is-trusted-for-attestation and Key[</a:t>
            </a:r>
            <a:r>
              <a:rPr lang="en-US" sz="1600" err="1">
                <a:latin typeface="Courier New" panose="02070309020205020404" pitchFamily="49" charset="0"/>
                <a:ea typeface="+mn-lt"/>
                <a:cs typeface="Courier New" panose="02070309020205020404" pitchFamily="49" charset="0"/>
              </a:rPr>
              <a:t>rsa</a:t>
            </a:r>
            <a:r>
              <a:rPr lang="en-US" sz="1600">
                <a:latin typeface="Courier New" panose="02070309020205020404" pitchFamily="49" charset="0"/>
                <a:ea typeface="+mn-lt"/>
                <a:cs typeface="Courier New" panose="02070309020205020404" pitchFamily="49" charset="0"/>
              </a:rPr>
              <a:t>, </a:t>
            </a:r>
            <a:r>
              <a:rPr lang="en-US" sz="1600" err="1">
                <a:solidFill>
                  <a:srgbClr val="FF0000"/>
                </a:solidFill>
                <a:latin typeface="Courier New" panose="02070309020205020404" pitchFamily="49" charset="0"/>
                <a:ea typeface="+mn-lt"/>
                <a:cs typeface="Courier New" panose="02070309020205020404" pitchFamily="49" charset="0"/>
              </a:rPr>
              <a:t>attestKey</a:t>
            </a:r>
            <a:r>
              <a:rPr lang="en-US" sz="1600">
                <a:latin typeface="Courier New" panose="02070309020205020404" pitchFamily="49" charset="0"/>
                <a:ea typeface="+mn-lt"/>
                <a:cs typeface="Courier New" panose="02070309020205020404" pitchFamily="49" charset="0"/>
              </a:rPr>
              <a:t>, ...] says Key[</a:t>
            </a:r>
            <a:r>
              <a:rPr lang="en-US" sz="1600" err="1">
                <a:latin typeface="Courier New" panose="02070309020205020404" pitchFamily="49" charset="0"/>
                <a:ea typeface="+mn-lt"/>
                <a:cs typeface="Courier New" panose="02070309020205020404" pitchFamily="49" charset="0"/>
              </a:rPr>
              <a:t>rsa</a:t>
            </a:r>
            <a:r>
              <a:rPr lang="en-US" sz="1600">
                <a:latin typeface="Courier New" panose="02070309020205020404" pitchFamily="49" charset="0"/>
                <a:ea typeface="+mn-lt"/>
                <a:cs typeface="Courier New" panose="02070309020205020404" pitchFamily="49" charset="0"/>
              </a:rPr>
              <a:t>, </a:t>
            </a:r>
            <a:r>
              <a:rPr lang="en-US" sz="1600">
                <a:solidFill>
                  <a:srgbClr val="FF0000"/>
                </a:solidFill>
                <a:latin typeface="Courier New" panose="02070309020205020404" pitchFamily="49" charset="0"/>
                <a:ea typeface="+mn-lt"/>
                <a:cs typeface="Courier New" panose="02070309020205020404" pitchFamily="49" charset="0"/>
              </a:rPr>
              <a:t>program-auth-key</a:t>
            </a:r>
            <a:r>
              <a:rPr lang="en-US" sz="1600">
                <a:latin typeface="Courier New" panose="02070309020205020404" pitchFamily="49" charset="0"/>
                <a:ea typeface="+mn-lt"/>
                <a:cs typeface="Courier New" panose="02070309020205020404" pitchFamily="49" charset="0"/>
              </a:rPr>
              <a:t>, ...] speaks-for Measurement[...], imply via rule 6, Key[</a:t>
            </a:r>
            <a:r>
              <a:rPr lang="en-US" sz="1600" err="1">
                <a:latin typeface="Courier New" panose="02070309020205020404" pitchFamily="49" charset="0"/>
                <a:ea typeface="+mn-lt"/>
                <a:cs typeface="Courier New" panose="02070309020205020404" pitchFamily="49" charset="0"/>
              </a:rPr>
              <a:t>rsa</a:t>
            </a:r>
            <a:r>
              <a:rPr lang="en-US" sz="1600">
                <a:latin typeface="Courier New" panose="02070309020205020404" pitchFamily="49" charset="0"/>
                <a:ea typeface="+mn-lt"/>
                <a:cs typeface="Courier New" panose="02070309020205020404" pitchFamily="49" charset="0"/>
              </a:rPr>
              <a:t>, </a:t>
            </a:r>
            <a:r>
              <a:rPr lang="en-US" sz="1600">
                <a:solidFill>
                  <a:srgbClr val="FF0000"/>
                </a:solidFill>
                <a:latin typeface="Courier New" panose="02070309020205020404" pitchFamily="49" charset="0"/>
                <a:ea typeface="+mn-lt"/>
                <a:cs typeface="Courier New" panose="02070309020205020404" pitchFamily="49" charset="0"/>
              </a:rPr>
              <a:t>program-auth-key</a:t>
            </a:r>
            <a:r>
              <a:rPr lang="en-US" sz="1600">
                <a:latin typeface="Courier New" panose="02070309020205020404" pitchFamily="49" charset="0"/>
                <a:ea typeface="+mn-lt"/>
                <a:cs typeface="Courier New" panose="02070309020205020404" pitchFamily="49" charset="0"/>
              </a:rPr>
              <a:t>, ...] speaks-for </a:t>
            </a:r>
            <a:r>
              <a:rPr lang="en-US" sz="1600">
                <a:solidFill>
                  <a:srgbClr val="FF0000"/>
                </a:solidFill>
                <a:latin typeface="Courier New" panose="02070309020205020404" pitchFamily="49" charset="0"/>
                <a:ea typeface="+mn-lt"/>
                <a:cs typeface="Courier New" panose="02070309020205020404" pitchFamily="49" charset="0"/>
              </a:rPr>
              <a:t>Measurement</a:t>
            </a:r>
            <a:r>
              <a:rPr lang="en-US" sz="1600">
                <a:latin typeface="Courier New" panose="02070309020205020404" pitchFamily="49" charset="0"/>
                <a:ea typeface="+mn-lt"/>
                <a:cs typeface="Courier New" panose="02070309020205020404" pitchFamily="49" charset="0"/>
              </a:rPr>
              <a:t>[...]</a:t>
            </a:r>
          </a:p>
        </p:txBody>
      </p:sp>
      <p:sp>
        <p:nvSpPr>
          <p:cNvPr id="4" name="Content Placeholder 2">
            <a:extLst>
              <a:ext uri="{FF2B5EF4-FFF2-40B4-BE49-F238E27FC236}">
                <a16:creationId xmlns:a16="http://schemas.microsoft.com/office/drawing/2014/main" id="{D146FFC9-2293-F66D-E3EF-5E01562D54C3}"/>
              </a:ext>
            </a:extLst>
          </p:cNvPr>
          <p:cNvSpPr txBox="1">
            <a:spLocks/>
          </p:cNvSpPr>
          <p:nvPr/>
        </p:nvSpPr>
        <p:spPr>
          <a:xfrm>
            <a:off x="397511" y="2048328"/>
            <a:ext cx="11393802" cy="870138"/>
          </a:xfrm>
          <a:prstGeom prst="rect">
            <a:avLst/>
          </a:prstGeom>
        </p:spPr>
        <p:txBody>
          <a:bodyPr vert="horz" lIns="0" tIns="0" rIns="0" bIns="0" rtlCol="0" anchor="t">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sz="2000" kern="1200">
                <a:solidFill>
                  <a:schemeClr val="tx2"/>
                </a:solidFill>
                <a:latin typeface="+mn-lt"/>
                <a:ea typeface="+mn-ea"/>
                <a:cs typeface="+mn-cs"/>
              </a:defRPr>
            </a:lvl1pPr>
            <a:lvl2pPr marL="457200" indent="-184150" algn="l" defTabSz="914400" rtl="0" eaLnBrk="1" latinLnBrk="0" hangingPunct="1">
              <a:lnSpc>
                <a:spcPct val="100000"/>
              </a:lnSpc>
              <a:spcBef>
                <a:spcPts val="1200"/>
              </a:spcBef>
              <a:buClr>
                <a:schemeClr val="tx2"/>
              </a:buClr>
              <a:buSzPct val="90000"/>
              <a:buFont typeface="Arial" panose="020B0604020202020204" pitchFamily="34" charset="0"/>
              <a:buChar char="•"/>
              <a:defRPr sz="1800" kern="1200">
                <a:solidFill>
                  <a:schemeClr val="tx2"/>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tx2"/>
              </a:buClr>
              <a:buSzPct val="90000"/>
              <a:buFont typeface="Camphor Std" panose="020B0504030404020204" pitchFamily="34" charset="0"/>
              <a:buChar char="–"/>
              <a:defRPr sz="1600" kern="1200">
                <a:solidFill>
                  <a:schemeClr val="tx2"/>
                </a:solidFill>
                <a:latin typeface="+mn-lt"/>
                <a:ea typeface="+mn-ea"/>
                <a:cs typeface="+mn-cs"/>
              </a:defRPr>
            </a:lvl3pPr>
            <a:lvl4pPr marL="969963" indent="-166688" algn="l" defTabSz="914400" rtl="0" eaLnBrk="1" latinLnBrk="0" hangingPunct="1">
              <a:lnSpc>
                <a:spcPct val="100000"/>
              </a:lnSpc>
              <a:spcBef>
                <a:spcPts val="1200"/>
              </a:spcBef>
              <a:buClr>
                <a:schemeClr val="tx2"/>
              </a:buClr>
              <a:buSzPct val="90000"/>
              <a:buFont typeface="Arial" panose="020B0604020202020204" pitchFamily="34" charset="0"/>
              <a:buChar char="•"/>
              <a:defRPr sz="1400" kern="1200">
                <a:solidFill>
                  <a:schemeClr val="tx2"/>
                </a:solidFill>
                <a:latin typeface="+mn-lt"/>
                <a:ea typeface="+mn-ea"/>
                <a:cs typeface="+mn-cs"/>
              </a:defRPr>
            </a:lvl4pPr>
            <a:lvl5pPr marL="1143000" indent="-138113" algn="l" defTabSz="914400" rtl="0" eaLnBrk="1" latinLnBrk="0" hangingPunct="1">
              <a:lnSpc>
                <a:spcPct val="100000"/>
              </a:lnSpc>
              <a:spcBef>
                <a:spcPts val="1200"/>
              </a:spcBef>
              <a:buClr>
                <a:schemeClr val="tx2"/>
              </a:buClr>
              <a:buSzPct val="90000"/>
              <a:buFont typeface="Camphor Std" panose="020B0504030404020204" pitchFamily="34" charset="0"/>
              <a:buChar char="–"/>
              <a:tabLst/>
              <a:defRPr sz="1400" kern="1200">
                <a:solidFill>
                  <a:schemeClr val="tx2"/>
                </a:solidFill>
                <a:latin typeface="+mn-lt"/>
                <a:ea typeface="+mn-ea"/>
                <a:cs typeface="+mn-cs"/>
              </a:defRPr>
            </a:lvl5pPr>
            <a:lvl6pPr marL="1270000" indent="-117475" algn="l" defTabSz="914400" rtl="0" eaLnBrk="1" latinLnBrk="0" hangingPunct="1">
              <a:lnSpc>
                <a:spcPct val="10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6pPr>
            <a:lvl7pPr marL="1438275" indent="-117475"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7pPr>
            <a:lvl8pPr marL="1554163" indent="-115888" algn="l" defTabSz="914400" rtl="0" eaLnBrk="1" latinLnBrk="0" hangingPunct="1">
              <a:lnSpc>
                <a:spcPct val="9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15888"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9pPr>
          </a:lstStyle>
          <a:p>
            <a:pPr>
              <a:buClr>
                <a:srgbClr val="F7F7F7"/>
              </a:buClr>
              <a:buNone/>
            </a:pPr>
            <a:r>
              <a:rPr lang="en-US" sz="1600">
                <a:latin typeface="Courier New" panose="02070309020205020404" pitchFamily="49" charset="0"/>
                <a:ea typeface="+mn-lt"/>
                <a:cs typeface="Courier New" panose="02070309020205020404" pitchFamily="49" charset="0"/>
              </a:rPr>
              <a:t>2. Key[</a:t>
            </a:r>
            <a:r>
              <a:rPr lang="en-US" sz="1600" err="1">
                <a:latin typeface="Courier New" panose="02070309020205020404" pitchFamily="49" charset="0"/>
                <a:ea typeface="+mn-lt"/>
                <a:cs typeface="Courier New" panose="02070309020205020404" pitchFamily="49" charset="0"/>
              </a:rPr>
              <a:t>rsa</a:t>
            </a:r>
            <a:r>
              <a:rPr lang="en-US" sz="1600">
                <a:latin typeface="Courier New" panose="02070309020205020404" pitchFamily="49" charset="0"/>
                <a:ea typeface="+mn-lt"/>
                <a:cs typeface="Courier New" panose="02070309020205020404" pitchFamily="49" charset="0"/>
              </a:rPr>
              <a:t>, </a:t>
            </a:r>
            <a:r>
              <a:rPr lang="en-US" sz="1600" err="1">
                <a:solidFill>
                  <a:srgbClr val="FF0000"/>
                </a:solidFill>
                <a:latin typeface="Courier New" panose="02070309020205020404" pitchFamily="49" charset="0"/>
                <a:ea typeface="+mn-lt"/>
                <a:cs typeface="Courier New" panose="02070309020205020404" pitchFamily="49" charset="0"/>
              </a:rPr>
              <a:t>policyKey</a:t>
            </a:r>
            <a:r>
              <a:rPr lang="en-US" sz="1600">
                <a:latin typeface="Courier New" panose="02070309020205020404" pitchFamily="49" charset="0"/>
                <a:ea typeface="+mn-lt"/>
                <a:cs typeface="Courier New" panose="02070309020205020404" pitchFamily="49" charset="0"/>
              </a:rPr>
              <a:t>, ...] is-trusted and Key[</a:t>
            </a:r>
            <a:r>
              <a:rPr lang="en-US" sz="1600" err="1">
                <a:latin typeface="Courier New" panose="02070309020205020404" pitchFamily="49" charset="0"/>
                <a:ea typeface="+mn-lt"/>
                <a:cs typeface="Courier New" panose="02070309020205020404" pitchFamily="49" charset="0"/>
              </a:rPr>
              <a:t>rsa</a:t>
            </a:r>
            <a:r>
              <a:rPr lang="en-US" sz="1600">
                <a:latin typeface="Courier New" panose="02070309020205020404" pitchFamily="49" charset="0"/>
                <a:ea typeface="+mn-lt"/>
                <a:cs typeface="Courier New" panose="02070309020205020404" pitchFamily="49" charset="0"/>
              </a:rPr>
              <a:t>, </a:t>
            </a:r>
            <a:r>
              <a:rPr lang="en-US" sz="1600" err="1">
                <a:solidFill>
                  <a:srgbClr val="FF0000"/>
                </a:solidFill>
                <a:latin typeface="Courier New" panose="02070309020205020404" pitchFamily="49" charset="0"/>
                <a:ea typeface="+mn-lt"/>
                <a:cs typeface="Courier New" panose="02070309020205020404" pitchFamily="49" charset="0"/>
              </a:rPr>
              <a:t>policyKey</a:t>
            </a:r>
            <a:r>
              <a:rPr lang="en-US" sz="1600">
                <a:latin typeface="Courier New" panose="02070309020205020404" pitchFamily="49" charset="0"/>
                <a:ea typeface="+mn-lt"/>
                <a:cs typeface="Courier New" panose="02070309020205020404" pitchFamily="49" charset="0"/>
              </a:rPr>
              <a:t>, ...] says Key[</a:t>
            </a:r>
            <a:r>
              <a:rPr lang="en-US" sz="1600" err="1">
                <a:latin typeface="Courier New" panose="02070309020205020404" pitchFamily="49" charset="0"/>
                <a:ea typeface="+mn-lt"/>
                <a:cs typeface="Courier New" panose="02070309020205020404" pitchFamily="49" charset="0"/>
              </a:rPr>
              <a:t>rsa</a:t>
            </a:r>
            <a:r>
              <a:rPr lang="en-US" sz="1600">
                <a:latin typeface="Courier New" panose="02070309020205020404" pitchFamily="49" charset="0"/>
                <a:ea typeface="+mn-lt"/>
                <a:cs typeface="Courier New" panose="02070309020205020404" pitchFamily="49" charset="0"/>
              </a:rPr>
              <a:t>, </a:t>
            </a:r>
            <a:r>
              <a:rPr lang="en-US" sz="1600" err="1">
                <a:solidFill>
                  <a:srgbClr val="FF0000"/>
                </a:solidFill>
                <a:latin typeface="Courier New" panose="02070309020205020404" pitchFamily="49" charset="0"/>
                <a:ea typeface="+mn-lt"/>
                <a:cs typeface="Courier New" panose="02070309020205020404" pitchFamily="49" charset="0"/>
              </a:rPr>
              <a:t>platformKey</a:t>
            </a:r>
            <a:r>
              <a:rPr lang="en-US" sz="1600">
                <a:latin typeface="Courier New" panose="02070309020205020404" pitchFamily="49" charset="0"/>
                <a:ea typeface="+mn-lt"/>
                <a:cs typeface="Courier New" panose="02070309020205020404" pitchFamily="49" charset="0"/>
              </a:rPr>
              <a:t>, ...] is-trusted-for-attestation, imply via rule 5, Key[</a:t>
            </a:r>
            <a:r>
              <a:rPr lang="en-US" sz="1600" err="1">
                <a:latin typeface="Courier New" panose="02070309020205020404" pitchFamily="49" charset="0"/>
                <a:ea typeface="+mn-lt"/>
                <a:cs typeface="Courier New" panose="02070309020205020404" pitchFamily="49" charset="0"/>
              </a:rPr>
              <a:t>rsa</a:t>
            </a:r>
            <a:r>
              <a:rPr lang="en-US" sz="1600">
                <a:latin typeface="Courier New" panose="02070309020205020404" pitchFamily="49" charset="0"/>
                <a:ea typeface="+mn-lt"/>
                <a:cs typeface="Courier New" panose="02070309020205020404" pitchFamily="49" charset="0"/>
              </a:rPr>
              <a:t>, </a:t>
            </a:r>
            <a:r>
              <a:rPr lang="en-US" sz="1600" err="1">
                <a:solidFill>
                  <a:srgbClr val="FF0000"/>
                </a:solidFill>
                <a:latin typeface="Courier New" panose="02070309020205020404" pitchFamily="49" charset="0"/>
                <a:ea typeface="+mn-lt"/>
                <a:cs typeface="Courier New" panose="02070309020205020404" pitchFamily="49" charset="0"/>
              </a:rPr>
              <a:t>platformKey</a:t>
            </a:r>
            <a:r>
              <a:rPr lang="en-US" sz="1600">
                <a:latin typeface="Courier New" panose="02070309020205020404" pitchFamily="49" charset="0"/>
                <a:ea typeface="+mn-lt"/>
                <a:cs typeface="Courier New" panose="02070309020205020404" pitchFamily="49" charset="0"/>
              </a:rPr>
              <a:t>, ...] is-trusted-for-attestation </a:t>
            </a:r>
          </a:p>
        </p:txBody>
      </p:sp>
      <p:sp>
        <p:nvSpPr>
          <p:cNvPr id="5" name="Content Placeholder 2">
            <a:extLst>
              <a:ext uri="{FF2B5EF4-FFF2-40B4-BE49-F238E27FC236}">
                <a16:creationId xmlns:a16="http://schemas.microsoft.com/office/drawing/2014/main" id="{D1AD4E95-48EA-E87E-900D-62E5DE1E97FE}"/>
              </a:ext>
            </a:extLst>
          </p:cNvPr>
          <p:cNvSpPr txBox="1">
            <a:spLocks/>
          </p:cNvSpPr>
          <p:nvPr/>
        </p:nvSpPr>
        <p:spPr>
          <a:xfrm>
            <a:off x="397511" y="2918466"/>
            <a:ext cx="11393802" cy="870138"/>
          </a:xfrm>
          <a:prstGeom prst="rect">
            <a:avLst/>
          </a:prstGeom>
        </p:spPr>
        <p:txBody>
          <a:bodyPr vert="horz" lIns="0" tIns="0" rIns="0" bIns="0" rtlCol="0" anchor="t">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sz="2000" kern="1200">
                <a:solidFill>
                  <a:schemeClr val="tx2"/>
                </a:solidFill>
                <a:latin typeface="+mn-lt"/>
                <a:ea typeface="+mn-ea"/>
                <a:cs typeface="+mn-cs"/>
              </a:defRPr>
            </a:lvl1pPr>
            <a:lvl2pPr marL="457200" indent="-184150" algn="l" defTabSz="914400" rtl="0" eaLnBrk="1" latinLnBrk="0" hangingPunct="1">
              <a:lnSpc>
                <a:spcPct val="100000"/>
              </a:lnSpc>
              <a:spcBef>
                <a:spcPts val="1200"/>
              </a:spcBef>
              <a:buClr>
                <a:schemeClr val="tx2"/>
              </a:buClr>
              <a:buSzPct val="90000"/>
              <a:buFont typeface="Arial" panose="020B0604020202020204" pitchFamily="34" charset="0"/>
              <a:buChar char="•"/>
              <a:defRPr sz="1800" kern="1200">
                <a:solidFill>
                  <a:schemeClr val="tx2"/>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tx2"/>
              </a:buClr>
              <a:buSzPct val="90000"/>
              <a:buFont typeface="Camphor Std" panose="020B0504030404020204" pitchFamily="34" charset="0"/>
              <a:buChar char="–"/>
              <a:defRPr sz="1600" kern="1200">
                <a:solidFill>
                  <a:schemeClr val="tx2"/>
                </a:solidFill>
                <a:latin typeface="+mn-lt"/>
                <a:ea typeface="+mn-ea"/>
                <a:cs typeface="+mn-cs"/>
              </a:defRPr>
            </a:lvl3pPr>
            <a:lvl4pPr marL="969963" indent="-166688" algn="l" defTabSz="914400" rtl="0" eaLnBrk="1" latinLnBrk="0" hangingPunct="1">
              <a:lnSpc>
                <a:spcPct val="100000"/>
              </a:lnSpc>
              <a:spcBef>
                <a:spcPts val="1200"/>
              </a:spcBef>
              <a:buClr>
                <a:schemeClr val="tx2"/>
              </a:buClr>
              <a:buSzPct val="90000"/>
              <a:buFont typeface="Arial" panose="020B0604020202020204" pitchFamily="34" charset="0"/>
              <a:buChar char="•"/>
              <a:defRPr sz="1400" kern="1200">
                <a:solidFill>
                  <a:schemeClr val="tx2"/>
                </a:solidFill>
                <a:latin typeface="+mn-lt"/>
                <a:ea typeface="+mn-ea"/>
                <a:cs typeface="+mn-cs"/>
              </a:defRPr>
            </a:lvl4pPr>
            <a:lvl5pPr marL="1143000" indent="-138113" algn="l" defTabSz="914400" rtl="0" eaLnBrk="1" latinLnBrk="0" hangingPunct="1">
              <a:lnSpc>
                <a:spcPct val="100000"/>
              </a:lnSpc>
              <a:spcBef>
                <a:spcPts val="1200"/>
              </a:spcBef>
              <a:buClr>
                <a:schemeClr val="tx2"/>
              </a:buClr>
              <a:buSzPct val="90000"/>
              <a:buFont typeface="Camphor Std" panose="020B0504030404020204" pitchFamily="34" charset="0"/>
              <a:buChar char="–"/>
              <a:tabLst/>
              <a:defRPr sz="1400" kern="1200">
                <a:solidFill>
                  <a:schemeClr val="tx2"/>
                </a:solidFill>
                <a:latin typeface="+mn-lt"/>
                <a:ea typeface="+mn-ea"/>
                <a:cs typeface="+mn-cs"/>
              </a:defRPr>
            </a:lvl5pPr>
            <a:lvl6pPr marL="1270000" indent="-117475" algn="l" defTabSz="914400" rtl="0" eaLnBrk="1" latinLnBrk="0" hangingPunct="1">
              <a:lnSpc>
                <a:spcPct val="10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6pPr>
            <a:lvl7pPr marL="1438275" indent="-117475"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7pPr>
            <a:lvl8pPr marL="1554163" indent="-115888" algn="l" defTabSz="914400" rtl="0" eaLnBrk="1" latinLnBrk="0" hangingPunct="1">
              <a:lnSpc>
                <a:spcPct val="9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15888"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9pPr>
          </a:lstStyle>
          <a:p>
            <a:pPr>
              <a:buClr>
                <a:srgbClr val="F7F7F7"/>
              </a:buClr>
              <a:buNone/>
            </a:pPr>
            <a:r>
              <a:rPr lang="en-US" sz="1600">
                <a:latin typeface="Courier New" panose="02070309020205020404" pitchFamily="49" charset="0"/>
                <a:ea typeface="+mn-lt"/>
                <a:cs typeface="Courier New" panose="02070309020205020404" pitchFamily="49" charset="0"/>
              </a:rPr>
              <a:t>3. Key[</a:t>
            </a:r>
            <a:r>
              <a:rPr lang="en-US" sz="1600" err="1">
                <a:latin typeface="Courier New" panose="02070309020205020404" pitchFamily="49" charset="0"/>
                <a:ea typeface="+mn-lt"/>
                <a:cs typeface="Courier New" panose="02070309020205020404" pitchFamily="49" charset="0"/>
              </a:rPr>
              <a:t>rsa</a:t>
            </a:r>
            <a:r>
              <a:rPr lang="en-US" sz="1600">
                <a:latin typeface="Courier New" panose="02070309020205020404" pitchFamily="49" charset="0"/>
                <a:ea typeface="+mn-lt"/>
                <a:cs typeface="Courier New" panose="02070309020205020404" pitchFamily="49" charset="0"/>
              </a:rPr>
              <a:t>, </a:t>
            </a:r>
            <a:r>
              <a:rPr lang="en-US" sz="1600" err="1">
                <a:solidFill>
                  <a:srgbClr val="FF0000"/>
                </a:solidFill>
                <a:latin typeface="Courier New" panose="02070309020205020404" pitchFamily="49" charset="0"/>
                <a:ea typeface="+mn-lt"/>
                <a:cs typeface="Courier New" panose="02070309020205020404" pitchFamily="49" charset="0"/>
              </a:rPr>
              <a:t>platformKey</a:t>
            </a:r>
            <a:r>
              <a:rPr lang="en-US" sz="1600">
                <a:latin typeface="Courier New" panose="02070309020205020404" pitchFamily="49" charset="0"/>
                <a:ea typeface="+mn-lt"/>
                <a:cs typeface="Courier New" panose="02070309020205020404" pitchFamily="49" charset="0"/>
              </a:rPr>
              <a:t>, ...] is-trusted-for-attestation and Key[</a:t>
            </a:r>
            <a:r>
              <a:rPr lang="en-US" sz="1600" err="1">
                <a:latin typeface="Courier New" panose="02070309020205020404" pitchFamily="49" charset="0"/>
                <a:ea typeface="+mn-lt"/>
                <a:cs typeface="Courier New" panose="02070309020205020404" pitchFamily="49" charset="0"/>
              </a:rPr>
              <a:t>rsa</a:t>
            </a:r>
            <a:r>
              <a:rPr lang="en-US" sz="1600">
                <a:latin typeface="Courier New" panose="02070309020205020404" pitchFamily="49" charset="0"/>
                <a:ea typeface="+mn-lt"/>
                <a:cs typeface="Courier New" panose="02070309020205020404" pitchFamily="49" charset="0"/>
              </a:rPr>
              <a:t>, </a:t>
            </a:r>
            <a:r>
              <a:rPr lang="en-US" sz="1600" err="1">
                <a:solidFill>
                  <a:srgbClr val="FF0000"/>
                </a:solidFill>
                <a:latin typeface="Courier New" panose="02070309020205020404" pitchFamily="49" charset="0"/>
                <a:ea typeface="+mn-lt"/>
                <a:cs typeface="Courier New" panose="02070309020205020404" pitchFamily="49" charset="0"/>
              </a:rPr>
              <a:t>platformKey</a:t>
            </a:r>
            <a:r>
              <a:rPr lang="en-US" sz="1600">
                <a:latin typeface="Courier New" panose="02070309020205020404" pitchFamily="49" charset="0"/>
                <a:ea typeface="+mn-lt"/>
                <a:cs typeface="Courier New" panose="02070309020205020404" pitchFamily="49" charset="0"/>
              </a:rPr>
              <a:t>, ...] says Key[</a:t>
            </a:r>
            <a:r>
              <a:rPr lang="en-US" sz="1600" err="1">
                <a:latin typeface="Courier New" panose="02070309020205020404" pitchFamily="49" charset="0"/>
                <a:ea typeface="+mn-lt"/>
                <a:cs typeface="Courier New" panose="02070309020205020404" pitchFamily="49" charset="0"/>
              </a:rPr>
              <a:t>rsa</a:t>
            </a:r>
            <a:r>
              <a:rPr lang="en-US" sz="1600">
                <a:latin typeface="Courier New" panose="02070309020205020404" pitchFamily="49" charset="0"/>
                <a:ea typeface="+mn-lt"/>
                <a:cs typeface="Courier New" panose="02070309020205020404" pitchFamily="49" charset="0"/>
              </a:rPr>
              <a:t>, </a:t>
            </a:r>
            <a:r>
              <a:rPr lang="en-US" sz="1600" err="1">
                <a:solidFill>
                  <a:srgbClr val="FF0000"/>
                </a:solidFill>
                <a:latin typeface="Courier New" panose="02070309020205020404" pitchFamily="49" charset="0"/>
                <a:ea typeface="+mn-lt"/>
                <a:cs typeface="Courier New" panose="02070309020205020404" pitchFamily="49" charset="0"/>
              </a:rPr>
              <a:t>attestKey</a:t>
            </a:r>
            <a:r>
              <a:rPr lang="en-US" sz="1600">
                <a:latin typeface="Courier New" panose="02070309020205020404" pitchFamily="49" charset="0"/>
                <a:ea typeface="+mn-lt"/>
                <a:cs typeface="Courier New" panose="02070309020205020404" pitchFamily="49" charset="0"/>
              </a:rPr>
              <a:t>, ...] is-trusted-for-attestation, imply via rule 5, Key[</a:t>
            </a:r>
            <a:r>
              <a:rPr lang="en-US" sz="1600" err="1">
                <a:latin typeface="Courier New" panose="02070309020205020404" pitchFamily="49" charset="0"/>
                <a:ea typeface="+mn-lt"/>
                <a:cs typeface="Courier New" panose="02070309020205020404" pitchFamily="49" charset="0"/>
              </a:rPr>
              <a:t>rsa</a:t>
            </a:r>
            <a:r>
              <a:rPr lang="en-US" sz="1600">
                <a:latin typeface="Courier New" panose="02070309020205020404" pitchFamily="49" charset="0"/>
                <a:ea typeface="+mn-lt"/>
                <a:cs typeface="Courier New" panose="02070309020205020404" pitchFamily="49" charset="0"/>
              </a:rPr>
              <a:t>, </a:t>
            </a:r>
            <a:r>
              <a:rPr lang="en-US" sz="1600" err="1">
                <a:solidFill>
                  <a:srgbClr val="FF0000"/>
                </a:solidFill>
                <a:latin typeface="Courier New" panose="02070309020205020404" pitchFamily="49" charset="0"/>
                <a:ea typeface="+mn-lt"/>
                <a:cs typeface="Courier New" panose="02070309020205020404" pitchFamily="49" charset="0"/>
              </a:rPr>
              <a:t>attestKey</a:t>
            </a:r>
            <a:r>
              <a:rPr lang="en-US" sz="1600">
                <a:latin typeface="Courier New" panose="02070309020205020404" pitchFamily="49" charset="0"/>
                <a:ea typeface="+mn-lt"/>
                <a:cs typeface="Courier New" panose="02070309020205020404" pitchFamily="49" charset="0"/>
              </a:rPr>
              <a:t>, ...] is-trusted-for-attestation </a:t>
            </a:r>
          </a:p>
        </p:txBody>
      </p:sp>
      <p:sp>
        <p:nvSpPr>
          <p:cNvPr id="6" name="Content Placeholder 2">
            <a:extLst>
              <a:ext uri="{FF2B5EF4-FFF2-40B4-BE49-F238E27FC236}">
                <a16:creationId xmlns:a16="http://schemas.microsoft.com/office/drawing/2014/main" id="{00A8C7D0-A490-4423-41F8-5C8113785E34}"/>
              </a:ext>
            </a:extLst>
          </p:cNvPr>
          <p:cNvSpPr txBox="1">
            <a:spLocks/>
          </p:cNvSpPr>
          <p:nvPr/>
        </p:nvSpPr>
        <p:spPr>
          <a:xfrm>
            <a:off x="424016" y="4744387"/>
            <a:ext cx="11393802" cy="1569516"/>
          </a:xfrm>
          <a:prstGeom prst="rect">
            <a:avLst/>
          </a:prstGeom>
        </p:spPr>
        <p:txBody>
          <a:bodyPr vert="horz" lIns="0" tIns="0" rIns="0" bIns="0" rtlCol="0" anchor="t">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sz="2000" kern="1200">
                <a:solidFill>
                  <a:schemeClr val="tx2"/>
                </a:solidFill>
                <a:latin typeface="+mn-lt"/>
                <a:ea typeface="+mn-ea"/>
                <a:cs typeface="+mn-cs"/>
              </a:defRPr>
            </a:lvl1pPr>
            <a:lvl2pPr marL="457200" indent="-184150" algn="l" defTabSz="914400" rtl="0" eaLnBrk="1" latinLnBrk="0" hangingPunct="1">
              <a:lnSpc>
                <a:spcPct val="100000"/>
              </a:lnSpc>
              <a:spcBef>
                <a:spcPts val="1200"/>
              </a:spcBef>
              <a:buClr>
                <a:schemeClr val="tx2"/>
              </a:buClr>
              <a:buSzPct val="90000"/>
              <a:buFont typeface="Arial" panose="020B0604020202020204" pitchFamily="34" charset="0"/>
              <a:buChar char="•"/>
              <a:defRPr sz="1800" kern="1200">
                <a:solidFill>
                  <a:schemeClr val="tx2"/>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tx2"/>
              </a:buClr>
              <a:buSzPct val="90000"/>
              <a:buFont typeface="Camphor Std" panose="020B0504030404020204" pitchFamily="34" charset="0"/>
              <a:buChar char="–"/>
              <a:defRPr sz="1600" kern="1200">
                <a:solidFill>
                  <a:schemeClr val="tx2"/>
                </a:solidFill>
                <a:latin typeface="+mn-lt"/>
                <a:ea typeface="+mn-ea"/>
                <a:cs typeface="+mn-cs"/>
              </a:defRPr>
            </a:lvl3pPr>
            <a:lvl4pPr marL="969963" indent="-166688" algn="l" defTabSz="914400" rtl="0" eaLnBrk="1" latinLnBrk="0" hangingPunct="1">
              <a:lnSpc>
                <a:spcPct val="100000"/>
              </a:lnSpc>
              <a:spcBef>
                <a:spcPts val="1200"/>
              </a:spcBef>
              <a:buClr>
                <a:schemeClr val="tx2"/>
              </a:buClr>
              <a:buSzPct val="90000"/>
              <a:buFont typeface="Arial" panose="020B0604020202020204" pitchFamily="34" charset="0"/>
              <a:buChar char="•"/>
              <a:defRPr sz="1400" kern="1200">
                <a:solidFill>
                  <a:schemeClr val="tx2"/>
                </a:solidFill>
                <a:latin typeface="+mn-lt"/>
                <a:ea typeface="+mn-ea"/>
                <a:cs typeface="+mn-cs"/>
              </a:defRPr>
            </a:lvl4pPr>
            <a:lvl5pPr marL="1143000" indent="-138113" algn="l" defTabSz="914400" rtl="0" eaLnBrk="1" latinLnBrk="0" hangingPunct="1">
              <a:lnSpc>
                <a:spcPct val="100000"/>
              </a:lnSpc>
              <a:spcBef>
                <a:spcPts val="1200"/>
              </a:spcBef>
              <a:buClr>
                <a:schemeClr val="tx2"/>
              </a:buClr>
              <a:buSzPct val="90000"/>
              <a:buFont typeface="Camphor Std" panose="020B0504030404020204" pitchFamily="34" charset="0"/>
              <a:buChar char="–"/>
              <a:tabLst/>
              <a:defRPr sz="1400" kern="1200">
                <a:solidFill>
                  <a:schemeClr val="tx2"/>
                </a:solidFill>
                <a:latin typeface="+mn-lt"/>
                <a:ea typeface="+mn-ea"/>
                <a:cs typeface="+mn-cs"/>
              </a:defRPr>
            </a:lvl5pPr>
            <a:lvl6pPr marL="1270000" indent="-117475" algn="l" defTabSz="914400" rtl="0" eaLnBrk="1" latinLnBrk="0" hangingPunct="1">
              <a:lnSpc>
                <a:spcPct val="10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6pPr>
            <a:lvl7pPr marL="1438275" indent="-117475"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7pPr>
            <a:lvl8pPr marL="1554163" indent="-115888" algn="l" defTabSz="914400" rtl="0" eaLnBrk="1" latinLnBrk="0" hangingPunct="1">
              <a:lnSpc>
                <a:spcPct val="9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15888"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9pPr>
          </a:lstStyle>
          <a:p>
            <a:pPr>
              <a:buClr>
                <a:srgbClr val="F7F7F7"/>
              </a:buClr>
              <a:buNone/>
            </a:pPr>
            <a:r>
              <a:rPr lang="en-US" sz="1600">
                <a:latin typeface="Courier New" panose="02070309020205020404" pitchFamily="49" charset="0"/>
                <a:ea typeface="+mn-lt"/>
                <a:cs typeface="Courier New" panose="02070309020205020404" pitchFamily="49" charset="0"/>
              </a:rPr>
              <a:t>5. </a:t>
            </a:r>
            <a:r>
              <a:rPr lang="en-US" sz="1600">
                <a:solidFill>
                  <a:srgbClr val="FF0000"/>
                </a:solidFill>
                <a:latin typeface="Courier New" panose="02070309020205020404" pitchFamily="49" charset="0"/>
                <a:ea typeface="+mn-lt"/>
                <a:cs typeface="Courier New" panose="02070309020205020404" pitchFamily="49" charset="0"/>
              </a:rPr>
              <a:t>Measurement</a:t>
            </a:r>
            <a:r>
              <a:rPr lang="en-US" sz="1600">
                <a:latin typeface="Courier New" panose="02070309020205020404" pitchFamily="49" charset="0"/>
                <a:ea typeface="+mn-lt"/>
                <a:cs typeface="Courier New" panose="02070309020205020404" pitchFamily="49" charset="0"/>
              </a:rPr>
              <a:t>[...]is-trusted and Key[</a:t>
            </a:r>
            <a:r>
              <a:rPr lang="en-US" sz="1600" err="1">
                <a:latin typeface="Courier New" panose="02070309020205020404" pitchFamily="49" charset="0"/>
                <a:ea typeface="+mn-lt"/>
                <a:cs typeface="Courier New" panose="02070309020205020404" pitchFamily="49" charset="0"/>
              </a:rPr>
              <a:t>rsa</a:t>
            </a:r>
            <a:r>
              <a:rPr lang="en-US" sz="1600">
                <a:latin typeface="Courier New" panose="02070309020205020404" pitchFamily="49" charset="0"/>
                <a:ea typeface="+mn-lt"/>
                <a:cs typeface="Courier New" panose="02070309020205020404" pitchFamily="49" charset="0"/>
              </a:rPr>
              <a:t>, </a:t>
            </a:r>
            <a:r>
              <a:rPr lang="en-US" sz="1600">
                <a:solidFill>
                  <a:srgbClr val="FF0000"/>
                </a:solidFill>
                <a:latin typeface="Courier New" panose="02070309020205020404" pitchFamily="49" charset="0"/>
                <a:ea typeface="+mn-lt"/>
                <a:cs typeface="Courier New" panose="02070309020205020404" pitchFamily="49" charset="0"/>
              </a:rPr>
              <a:t>program-auth-key</a:t>
            </a:r>
            <a:r>
              <a:rPr lang="en-US" sz="1600">
                <a:latin typeface="Courier New" panose="02070309020205020404" pitchFamily="49" charset="0"/>
                <a:ea typeface="+mn-lt"/>
                <a:cs typeface="Courier New" panose="02070309020205020404" pitchFamily="49" charset="0"/>
              </a:rPr>
              <a:t>, ...] speaks-for </a:t>
            </a:r>
            <a:r>
              <a:rPr lang="en-US" sz="1600">
                <a:solidFill>
                  <a:srgbClr val="FF0000"/>
                </a:solidFill>
                <a:latin typeface="Courier New" panose="02070309020205020404" pitchFamily="49" charset="0"/>
                <a:ea typeface="+mn-lt"/>
                <a:cs typeface="Courier New" panose="02070309020205020404" pitchFamily="49" charset="0"/>
              </a:rPr>
              <a:t>Measurement</a:t>
            </a:r>
            <a:r>
              <a:rPr lang="en-US" sz="1600">
                <a:latin typeface="Courier New" panose="02070309020205020404" pitchFamily="49" charset="0"/>
                <a:ea typeface="+mn-lt"/>
                <a:cs typeface="Courier New" panose="02070309020205020404" pitchFamily="49" charset="0"/>
              </a:rPr>
              <a:t>[...], imply via rule 1, Key[</a:t>
            </a:r>
            <a:r>
              <a:rPr lang="en-US" sz="1600" err="1">
                <a:latin typeface="Courier New" panose="02070309020205020404" pitchFamily="49" charset="0"/>
                <a:ea typeface="+mn-lt"/>
                <a:cs typeface="Courier New" panose="02070309020205020404" pitchFamily="49" charset="0"/>
              </a:rPr>
              <a:t>rsa</a:t>
            </a:r>
            <a:r>
              <a:rPr lang="en-US" sz="1600">
                <a:latin typeface="Courier New" panose="02070309020205020404" pitchFamily="49" charset="0"/>
                <a:ea typeface="+mn-lt"/>
                <a:cs typeface="Courier New" panose="02070309020205020404" pitchFamily="49" charset="0"/>
              </a:rPr>
              <a:t>, </a:t>
            </a:r>
            <a:r>
              <a:rPr lang="en-US" sz="1600">
                <a:solidFill>
                  <a:srgbClr val="FF0000"/>
                </a:solidFill>
                <a:latin typeface="Courier New" panose="02070309020205020404" pitchFamily="49" charset="0"/>
                <a:ea typeface="+mn-lt"/>
                <a:cs typeface="Courier New" panose="02070309020205020404" pitchFamily="49" charset="0"/>
              </a:rPr>
              <a:t>program-auth-key</a:t>
            </a:r>
            <a:r>
              <a:rPr lang="en-US" sz="1600">
                <a:latin typeface="Courier New" panose="02070309020205020404" pitchFamily="49" charset="0"/>
                <a:ea typeface="+mn-lt"/>
                <a:cs typeface="Courier New" panose="02070309020205020404" pitchFamily="49" charset="0"/>
              </a:rPr>
              <a:t>, ...] is-trusted-for-authentication</a:t>
            </a:r>
          </a:p>
          <a:p>
            <a:pPr>
              <a:buClr>
                <a:srgbClr val="F7F7F7"/>
              </a:buClr>
              <a:buNone/>
            </a:pPr>
            <a:r>
              <a:rPr lang="en-US" sz="1600">
                <a:latin typeface="Courier New" panose="02070309020205020404" pitchFamily="49" charset="0"/>
                <a:ea typeface="+mn-lt"/>
                <a:cs typeface="Courier New" panose="02070309020205020404" pitchFamily="49" charset="0"/>
              </a:rPr>
              <a:t>Proved: </a:t>
            </a:r>
            <a:r>
              <a:rPr lang="en-US" sz="1600">
                <a:solidFill>
                  <a:schemeClr val="tx1"/>
                </a:solidFill>
                <a:latin typeface="Courier New" panose="02070309020205020404" pitchFamily="49" charset="0"/>
                <a:ea typeface="+mn-lt"/>
                <a:cs typeface="Courier New" panose="02070309020205020404" pitchFamily="49" charset="0"/>
              </a:rPr>
              <a:t>Key[</a:t>
            </a:r>
            <a:r>
              <a:rPr lang="en-US" sz="1600" err="1">
                <a:solidFill>
                  <a:schemeClr val="tx1"/>
                </a:solidFill>
                <a:latin typeface="Courier New" panose="02070309020205020404" pitchFamily="49" charset="0"/>
                <a:ea typeface="+mn-lt"/>
                <a:cs typeface="Courier New" panose="02070309020205020404" pitchFamily="49" charset="0"/>
              </a:rPr>
              <a:t>rsa</a:t>
            </a:r>
            <a:r>
              <a:rPr lang="en-US" sz="1600">
                <a:solidFill>
                  <a:schemeClr val="tx1"/>
                </a:solidFill>
                <a:latin typeface="Courier New" panose="02070309020205020404" pitchFamily="49" charset="0"/>
                <a:ea typeface="+mn-lt"/>
                <a:cs typeface="Courier New" panose="02070309020205020404" pitchFamily="49" charset="0"/>
              </a:rPr>
              <a:t>, program-auth-key, ...] is-trusted-for-authentication</a:t>
            </a:r>
          </a:p>
          <a:p>
            <a:pPr>
              <a:buClr>
                <a:srgbClr val="F7F7F7"/>
              </a:buClr>
              <a:buNone/>
            </a:pPr>
            <a:r>
              <a:rPr lang="en-US" sz="1600">
                <a:latin typeface="Courier New" panose="02070309020205020404" pitchFamily="49" charset="0"/>
                <a:ea typeface="+mn-lt"/>
                <a:cs typeface="Courier New" panose="02070309020205020404" pitchFamily="49" charset="0"/>
              </a:rPr>
              <a:t> 5 steps</a:t>
            </a:r>
          </a:p>
          <a:p>
            <a:pPr>
              <a:buClr>
                <a:srgbClr val="F7F7F7"/>
              </a:buClr>
              <a:buNone/>
            </a:pPr>
            <a:endParaRPr lang="en-US"/>
          </a:p>
        </p:txBody>
      </p:sp>
    </p:spTree>
    <p:extLst>
      <p:ext uri="{BB962C8B-B14F-4D97-AF65-F5344CB8AC3E}">
        <p14:creationId xmlns:p14="http://schemas.microsoft.com/office/powerpoint/2010/main" val="2622000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additive="base">
                                        <p:cTn id="25" dur="500" fill="hold"/>
                                        <p:tgtEl>
                                          <p:spTgt spid="3"/>
                                        </p:tgtEl>
                                        <p:attrNameLst>
                                          <p:attrName>ppt_x</p:attrName>
                                        </p:attrNameLst>
                                      </p:cBhvr>
                                      <p:tavLst>
                                        <p:tav tm="0">
                                          <p:val>
                                            <p:strVal val="#ppt_x"/>
                                          </p:val>
                                        </p:tav>
                                        <p:tav tm="100000">
                                          <p:val>
                                            <p:strVal val="#ppt_x"/>
                                          </p:val>
                                        </p:tav>
                                      </p:tavLst>
                                    </p:anim>
                                    <p:anim calcmode="lin" valueType="num">
                                      <p:cBhvr additive="base">
                                        <p:cTn id="26"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additive="base">
                                        <p:cTn id="31" dur="500" fill="hold"/>
                                        <p:tgtEl>
                                          <p:spTgt spid="6"/>
                                        </p:tgtEl>
                                        <p:attrNameLst>
                                          <p:attrName>ppt_x</p:attrName>
                                        </p:attrNameLst>
                                      </p:cBhvr>
                                      <p:tavLst>
                                        <p:tav tm="0">
                                          <p:val>
                                            <p:strVal val="#ppt_x"/>
                                          </p:val>
                                        </p:tav>
                                        <p:tav tm="100000">
                                          <p:val>
                                            <p:strVal val="#ppt_x"/>
                                          </p:val>
                                        </p:tav>
                                      </p:tavLst>
                                    </p:anim>
                                    <p:anim calcmode="lin" valueType="num">
                                      <p:cBhvr additive="base">
                                        <p:cTn id="3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 grpId="0"/>
      <p:bldP spid="4" grpId="0"/>
      <p:bldP spid="5" grpId="0"/>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E2652-1BD9-5545-A120-48F537B731DD}"/>
              </a:ext>
            </a:extLst>
          </p:cNvPr>
          <p:cNvSpPr>
            <a:spLocks noGrp="1"/>
          </p:cNvSpPr>
          <p:nvPr>
            <p:ph type="title"/>
          </p:nvPr>
        </p:nvSpPr>
        <p:spPr>
          <a:xfrm>
            <a:off x="579809" y="137160"/>
            <a:ext cx="11001004" cy="595631"/>
          </a:xfrm>
        </p:spPr>
        <p:txBody>
          <a:bodyPr/>
          <a:lstStyle/>
          <a:p>
            <a:r>
              <a:rPr lang="en-US" sz="4000" dirty="0"/>
              <a:t>Extended Example: Data Fusion</a:t>
            </a:r>
          </a:p>
        </p:txBody>
      </p:sp>
      <p:sp>
        <p:nvSpPr>
          <p:cNvPr id="3" name="Content Placeholder 2">
            <a:extLst>
              <a:ext uri="{FF2B5EF4-FFF2-40B4-BE49-F238E27FC236}">
                <a16:creationId xmlns:a16="http://schemas.microsoft.com/office/drawing/2014/main" id="{EAEB9B45-F575-DF4C-977F-B2FB8E10CE41}"/>
              </a:ext>
            </a:extLst>
          </p:cNvPr>
          <p:cNvSpPr>
            <a:spLocks noGrp="1"/>
          </p:cNvSpPr>
          <p:nvPr>
            <p:ph sz="quarter" idx="14"/>
          </p:nvPr>
        </p:nvSpPr>
        <p:spPr>
          <a:xfrm>
            <a:off x="638629" y="1446591"/>
            <a:ext cx="10434184" cy="3357638"/>
          </a:xfrm>
        </p:spPr>
        <p:txBody>
          <a:bodyPr/>
          <a:lstStyle/>
          <a:p>
            <a:pPr marL="342900" indent="-342900">
              <a:spcBef>
                <a:spcPts val="600"/>
              </a:spcBef>
              <a:buFont typeface="Arial" panose="020B0604020202020204" pitchFamily="34" charset="0"/>
              <a:buChar char="•"/>
            </a:pPr>
            <a:r>
              <a:rPr lang="en-US" dirty="0">
                <a:latin typeface="Calibri" panose="020F0502020204030204" pitchFamily="34" charset="0"/>
                <a:cs typeface="Calibri" panose="020F0502020204030204" pitchFamily="34" charset="0"/>
              </a:rPr>
              <a:t>Organizations want to analyze shared data about fraud on them.</a:t>
            </a:r>
          </a:p>
          <a:p>
            <a:pPr marL="342900" indent="-342900">
              <a:spcBef>
                <a:spcPts val="600"/>
              </a:spcBef>
              <a:buFont typeface="Arial" panose="020B0604020202020204" pitchFamily="34" charset="0"/>
              <a:buChar char="•"/>
            </a:pPr>
            <a:r>
              <a:rPr lang="en-US" dirty="0">
                <a:latin typeface="Calibri" panose="020F0502020204030204" pitchFamily="34" charset="0"/>
                <a:cs typeface="Calibri" panose="020F0502020204030204" pitchFamily="34" charset="0"/>
              </a:rPr>
              <a:t>They want to spot fraud trends based on a large data set from many similar organizations</a:t>
            </a:r>
          </a:p>
          <a:p>
            <a:pPr marL="342900" indent="-342900">
              <a:spcBef>
                <a:spcPts val="600"/>
              </a:spcBef>
              <a:buFont typeface="Arial" panose="020B0604020202020204" pitchFamily="34" charset="0"/>
              <a:buChar char="•"/>
            </a:pPr>
            <a:r>
              <a:rPr lang="en-US" dirty="0">
                <a:latin typeface="Calibri" panose="020F0502020204030204" pitchFamily="34" charset="0"/>
                <a:cs typeface="Calibri" panose="020F0502020204030204" pitchFamily="34" charset="0"/>
              </a:rPr>
              <a:t>They do not want their data disclosed</a:t>
            </a:r>
          </a:p>
          <a:p>
            <a:pPr marL="342900" indent="-342900">
              <a:spcBef>
                <a:spcPts val="600"/>
              </a:spcBef>
              <a:buFont typeface="Arial" panose="020B0604020202020204" pitchFamily="34" charset="0"/>
              <a:buChar char="•"/>
            </a:pPr>
            <a:r>
              <a:rPr lang="en-US" dirty="0">
                <a:latin typeface="Calibri" panose="020F0502020204030204" pitchFamily="34" charset="0"/>
                <a:cs typeface="Calibri" panose="020F0502020204030204" pitchFamily="34" charset="0"/>
              </a:rPr>
              <a:t>They do not want other participating organizations to see their data</a:t>
            </a:r>
          </a:p>
          <a:p>
            <a:pPr marL="342900" indent="-342900">
              <a:spcBef>
                <a:spcPts val="600"/>
              </a:spcBef>
              <a:buFont typeface="Arial" panose="020B0604020202020204" pitchFamily="34" charset="0"/>
              <a:buChar char="•"/>
            </a:pPr>
            <a:r>
              <a:rPr lang="en-US" dirty="0">
                <a:latin typeface="Calibri" panose="020F0502020204030204" pitchFamily="34" charset="0"/>
                <a:cs typeface="Calibri" panose="020F0502020204030204" pitchFamily="34" charset="0"/>
              </a:rPr>
              <a:t>They don’t want regulators to see it either</a:t>
            </a:r>
          </a:p>
          <a:p>
            <a:pPr marL="342900" indent="-342900">
              <a:spcBef>
                <a:spcPts val="600"/>
              </a:spcBef>
              <a:buFont typeface="Arial" panose="020B0604020202020204" pitchFamily="34" charset="0"/>
              <a:buChar char="•"/>
            </a:pPr>
            <a:r>
              <a:rPr lang="en-US" dirty="0">
                <a:latin typeface="Calibri" panose="020F0502020204030204" pitchFamily="34" charset="0"/>
                <a:cs typeface="Calibri" panose="020F0502020204030204" pitchFamily="34" charset="0"/>
              </a:rPr>
              <a:t>Each organization must trust that the analysis is fair and honest</a:t>
            </a:r>
          </a:p>
          <a:p>
            <a:pPr marL="342900" indent="-342900">
              <a:spcBef>
                <a:spcPts val="600"/>
              </a:spcBef>
              <a:buFont typeface="Arial" panose="020B0604020202020204" pitchFamily="34" charset="0"/>
              <a:buChar char="•"/>
            </a:pPr>
            <a:r>
              <a:rPr lang="en-US" dirty="0">
                <a:latin typeface="Calibri" panose="020F0502020204030204" pitchFamily="34" charset="0"/>
                <a:cs typeface="Calibri" panose="020F0502020204030204" pitchFamily="34" charset="0"/>
              </a:rPr>
              <a:t>No data but aggregated fraud trend must be disclosed</a:t>
            </a:r>
          </a:p>
          <a:p>
            <a:pPr marL="342900" indent="-342900">
              <a:spcBef>
                <a:spcPts val="600"/>
              </a:spcBef>
              <a:buFont typeface="Arial" panose="020B0604020202020204" pitchFamily="34" charset="0"/>
              <a:buChar char="•"/>
            </a:pPr>
            <a:r>
              <a:rPr lang="en-US" dirty="0">
                <a:latin typeface="Calibri" panose="020F0502020204030204" pitchFamily="34" charset="0"/>
                <a:cs typeface="Calibri" panose="020F0502020204030204" pitchFamily="34" charset="0"/>
              </a:rPr>
              <a:t>It must run at any organization site or in any cloud</a:t>
            </a:r>
          </a:p>
          <a:p>
            <a:endParaRPr lang="en-US" sz="2400" dirty="0"/>
          </a:p>
          <a:p>
            <a:pPr lvl="1"/>
            <a:endParaRPr lang="en-US" dirty="0"/>
          </a:p>
        </p:txBody>
      </p:sp>
      <p:sp>
        <p:nvSpPr>
          <p:cNvPr id="4" name="Slide Number Placeholder 3">
            <a:extLst>
              <a:ext uri="{FF2B5EF4-FFF2-40B4-BE49-F238E27FC236}">
                <a16:creationId xmlns:a16="http://schemas.microsoft.com/office/drawing/2014/main" id="{13130452-12AF-E246-84C1-40EDF85A7119}"/>
              </a:ext>
            </a:extLst>
          </p:cNvPr>
          <p:cNvSpPr>
            <a:spLocks noGrp="1"/>
          </p:cNvSpPr>
          <p:nvPr>
            <p:ph type="sldNum" sz="quarter" idx="4294967295"/>
          </p:nvPr>
        </p:nvSpPr>
        <p:spPr>
          <a:xfrm>
            <a:off x="9447213" y="7351713"/>
            <a:ext cx="2741612" cy="365125"/>
          </a:xfrm>
          <a:prstGeom prst="rect">
            <a:avLst/>
          </a:prstGeom>
        </p:spPr>
        <p:txBody>
          <a:bodyPr/>
          <a:lstStyle/>
          <a:p>
            <a:fld id="{82FE4298-9D07-B243-B446-2EF20BF7D0AF}" type="slidenum">
              <a:rPr lang="en-US" smtClean="0"/>
              <a:t>17</a:t>
            </a:fld>
            <a:endParaRPr lang="en-US"/>
          </a:p>
        </p:txBody>
      </p:sp>
    </p:spTree>
    <p:extLst>
      <p:ext uri="{BB962C8B-B14F-4D97-AF65-F5344CB8AC3E}">
        <p14:creationId xmlns:p14="http://schemas.microsoft.com/office/powerpoint/2010/main" val="2946213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8956C1B3-F4C2-4C00-9CD9-A267ABE7E07C}"/>
              </a:ext>
            </a:extLst>
          </p:cNvPr>
          <p:cNvSpPr>
            <a:spLocks noGrp="1"/>
          </p:cNvSpPr>
          <p:nvPr>
            <p:ph sz="quarter" idx="14"/>
          </p:nvPr>
        </p:nvSpPr>
        <p:spPr>
          <a:xfrm>
            <a:off x="502920" y="1328004"/>
            <a:ext cx="10972800" cy="4862934"/>
          </a:xfrm>
        </p:spPr>
        <p:txBody>
          <a:bodyPr/>
          <a:lstStyle/>
          <a:p>
            <a:pPr marL="342900" indent="-342900"/>
            <a:r>
              <a:rPr lang="en-US" dirty="0">
                <a:latin typeface="Calibri" panose="020F0502020204030204" pitchFamily="34" charset="0"/>
                <a:cs typeface="Calibri" panose="020F0502020204030204" pitchFamily="34" charset="0"/>
              </a:rPr>
              <a:t>All three parties (A, B, C) get together and agree on the analysis and what can be released from the analysis. </a:t>
            </a:r>
          </a:p>
          <a:p>
            <a:pPr marL="800100" lvl="1" indent="-342900"/>
            <a:r>
              <a:rPr lang="en-US" dirty="0">
                <a:latin typeface="Calibri" panose="020F0502020204030204" pitchFamily="34" charset="0"/>
                <a:cs typeface="Calibri" panose="020F0502020204030204" pitchFamily="34" charset="0"/>
              </a:rPr>
              <a:t>Bank (A, B, C) transmission program: A Confidential Computing Program at each Bank that has the fraud data for that bank</a:t>
            </a:r>
          </a:p>
          <a:p>
            <a:pPr marL="800100" lvl="1" indent="-342900"/>
            <a:r>
              <a:rPr lang="en-US" dirty="0">
                <a:latin typeface="Calibri" panose="020F0502020204030204" pitchFamily="34" charset="0"/>
                <a:cs typeface="Calibri" panose="020F0502020204030204" pitchFamily="34" charset="0"/>
              </a:rPr>
              <a:t>Analysis Program: The analysis program is created/selected by the three parties in collaboration. Each can examine the program to ensure security properties are met.</a:t>
            </a:r>
          </a:p>
          <a:p>
            <a:pPr marL="800100" lvl="1" indent="-342900"/>
            <a:r>
              <a:rPr lang="en-US" dirty="0">
                <a:latin typeface="Calibri" panose="020F0502020204030204" pitchFamily="34" charset="0"/>
                <a:cs typeface="Calibri" panose="020F0502020204030204" pitchFamily="34" charset="0"/>
              </a:rPr>
              <a:t>Measurement. These four programs are measured (M[Analysis], M[Bank A], M[Bank B], M[Bank[C])</a:t>
            </a:r>
          </a:p>
          <a:p>
            <a:pPr marL="800100" lvl="1" indent="-342900"/>
            <a:r>
              <a:rPr lang="en-US" dirty="0">
                <a:latin typeface="Calibri" panose="020F0502020204030204" pitchFamily="34" charset="0"/>
                <a:cs typeface="Calibri" panose="020F0502020204030204" pitchFamily="34" charset="0"/>
              </a:rPr>
              <a:t>Certifier Service: </a:t>
            </a:r>
          </a:p>
          <a:p>
            <a:pPr marL="1087438" lvl="2" indent="-342900">
              <a:spcBef>
                <a:spcPts val="600"/>
              </a:spcBef>
              <a:buFont typeface="+mj-lt"/>
              <a:buAutoNum type="arabicPeriod"/>
            </a:pPr>
            <a:r>
              <a:rPr lang="en-US" dirty="0">
                <a:latin typeface="Calibri" panose="020F0502020204030204" pitchFamily="34" charset="0"/>
                <a:cs typeface="Calibri" panose="020F0502020204030204" pitchFamily="34" charset="0"/>
              </a:rPr>
              <a:t>Service generates the policy key and deploy public key for inclusion in application</a:t>
            </a:r>
          </a:p>
          <a:p>
            <a:pPr marL="1087438" lvl="2" indent="-342900">
              <a:spcBef>
                <a:spcPts val="600"/>
              </a:spcBef>
              <a:buFont typeface="+mj-lt"/>
              <a:buAutoNum type="arabicPeriod"/>
            </a:pPr>
            <a:r>
              <a:rPr lang="en-US" dirty="0">
                <a:latin typeface="Calibri" panose="020F0502020204030204" pitchFamily="34" charset="0"/>
                <a:cs typeface="Calibri" panose="020F0502020204030204" pitchFamily="34" charset="0"/>
              </a:rPr>
              <a:t>Service acquires root certificates from vendors</a:t>
            </a:r>
          </a:p>
          <a:p>
            <a:pPr marL="1087438" lvl="2" indent="-342900">
              <a:spcBef>
                <a:spcPts val="600"/>
              </a:spcBef>
              <a:buFont typeface="+mj-lt"/>
              <a:buAutoNum type="arabicPeriod"/>
            </a:pPr>
            <a:r>
              <a:rPr lang="en-US" dirty="0">
                <a:latin typeface="Calibri" panose="020F0502020204030204" pitchFamily="34" charset="0"/>
                <a:cs typeface="Calibri" panose="020F0502020204030204" pitchFamily="34" charset="0"/>
              </a:rPr>
              <a:t>Banks use utilities to generate policy (including trusted measurements)</a:t>
            </a:r>
          </a:p>
          <a:p>
            <a:pPr marL="742950" lvl="1" indent="-285750">
              <a:spcBef>
                <a:spcPts val="600"/>
              </a:spcBef>
            </a:pPr>
            <a:r>
              <a:rPr lang="en-US" dirty="0">
                <a:latin typeface="Calibri" panose="020F0502020204030204" pitchFamily="34" charset="0"/>
                <a:cs typeface="Calibri" panose="020F0502020204030204" pitchFamily="34" charset="0"/>
              </a:rPr>
              <a:t>Banks deploy Certifier Server instances</a:t>
            </a:r>
          </a:p>
        </p:txBody>
      </p:sp>
      <p:sp>
        <p:nvSpPr>
          <p:cNvPr id="3" name="Title 2">
            <a:extLst>
              <a:ext uri="{FF2B5EF4-FFF2-40B4-BE49-F238E27FC236}">
                <a16:creationId xmlns:a16="http://schemas.microsoft.com/office/drawing/2014/main" id="{77671F3E-BC1F-4B8F-AC6D-76C6CE16CE35}"/>
              </a:ext>
            </a:extLst>
          </p:cNvPr>
          <p:cNvSpPr>
            <a:spLocks noGrp="1"/>
          </p:cNvSpPr>
          <p:nvPr>
            <p:ph type="title"/>
          </p:nvPr>
        </p:nvSpPr>
        <p:spPr>
          <a:xfrm>
            <a:off x="502920" y="185351"/>
            <a:ext cx="11077893" cy="608400"/>
          </a:xfrm>
        </p:spPr>
        <p:txBody>
          <a:bodyPr wrap="none" anchor="b">
            <a:normAutofit/>
          </a:bodyPr>
          <a:lstStyle/>
          <a:p>
            <a:r>
              <a:rPr lang="en-US" sz="3600"/>
              <a:t>Initial Setup: Banks Collaborate</a:t>
            </a:r>
          </a:p>
        </p:txBody>
      </p:sp>
      <p:sp>
        <p:nvSpPr>
          <p:cNvPr id="12" name="TextBox 11">
            <a:extLst>
              <a:ext uri="{FF2B5EF4-FFF2-40B4-BE49-F238E27FC236}">
                <a16:creationId xmlns:a16="http://schemas.microsoft.com/office/drawing/2014/main" id="{10648822-2543-4E54-927E-42257488B12E}"/>
              </a:ext>
            </a:extLst>
          </p:cNvPr>
          <p:cNvSpPr txBox="1"/>
          <p:nvPr/>
        </p:nvSpPr>
        <p:spPr>
          <a:xfrm>
            <a:off x="616505" y="1600201"/>
            <a:ext cx="10584895" cy="1732095"/>
          </a:xfrm>
          <a:prstGeom prst="rect">
            <a:avLst/>
          </a:prstGeom>
        </p:spPr>
        <p:txBody>
          <a:bodyPr wrap="square" lIns="0" tIns="0" rIns="0" bIns="0" numCol="2" spcCol="457200" rtlCol="0">
            <a:noAutofit/>
          </a:bodyPr>
          <a:lstStyle/>
          <a:p>
            <a:pPr>
              <a:spcBef>
                <a:spcPts val="1200"/>
              </a:spcBef>
            </a:pPr>
            <a:endParaRPr lang="en-US" sz="1200">
              <a:solidFill>
                <a:schemeClr val="tx2"/>
              </a:solidFill>
            </a:endParaRPr>
          </a:p>
        </p:txBody>
      </p:sp>
    </p:spTree>
    <p:extLst>
      <p:ext uri="{BB962C8B-B14F-4D97-AF65-F5344CB8AC3E}">
        <p14:creationId xmlns:p14="http://schemas.microsoft.com/office/powerpoint/2010/main" val="1102226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anim calcmode="lin" valueType="num">
                                      <p:cBhvr additive="base">
                                        <p:cTn id="7"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 calcmode="lin" valueType="num">
                                      <p:cBhvr additive="base">
                                        <p:cTn id="13"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anim calcmode="lin" valueType="num">
                                      <p:cBhvr additive="base">
                                        <p:cTn id="19"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anim calcmode="lin" valueType="num">
                                      <p:cBhvr additive="base">
                                        <p:cTn id="25"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8">
                                            <p:txEl>
                                              <p:pRg st="5" end="5"/>
                                            </p:txEl>
                                          </p:spTgt>
                                        </p:tgtEl>
                                        <p:attrNameLst>
                                          <p:attrName>style.visibility</p:attrName>
                                        </p:attrNameLst>
                                      </p:cBhvr>
                                      <p:to>
                                        <p:strVal val="visible"/>
                                      </p:to>
                                    </p:set>
                                    <p:anim calcmode="lin" valueType="num">
                                      <p:cBhvr additive="base">
                                        <p:cTn id="31" dur="500" fill="hold"/>
                                        <p:tgtEl>
                                          <p:spTgt spid="8">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8">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 calcmode="lin" valueType="num">
                                      <p:cBhvr additive="base">
                                        <p:cTn id="37" dur="500" fill="hold"/>
                                        <p:tgtEl>
                                          <p:spTgt spid="8">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8">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8">
                                            <p:txEl>
                                              <p:pRg st="7" end="7"/>
                                            </p:txEl>
                                          </p:spTgt>
                                        </p:tgtEl>
                                        <p:attrNameLst>
                                          <p:attrName>style.visibility</p:attrName>
                                        </p:attrNameLst>
                                      </p:cBhvr>
                                      <p:to>
                                        <p:strVal val="visible"/>
                                      </p:to>
                                    </p:set>
                                    <p:anim calcmode="lin" valueType="num">
                                      <p:cBhvr additive="base">
                                        <p:cTn id="43" dur="500" fill="hold"/>
                                        <p:tgtEl>
                                          <p:spTgt spid="8">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8">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8">
                                            <p:txEl>
                                              <p:pRg st="8" end="8"/>
                                            </p:txEl>
                                          </p:spTgt>
                                        </p:tgtEl>
                                        <p:attrNameLst>
                                          <p:attrName>style.visibility</p:attrName>
                                        </p:attrNameLst>
                                      </p:cBhvr>
                                      <p:to>
                                        <p:strVal val="visible"/>
                                      </p:to>
                                    </p:set>
                                    <p:anim calcmode="lin" valueType="num">
                                      <p:cBhvr additive="base">
                                        <p:cTn id="49" dur="500" fill="hold"/>
                                        <p:tgtEl>
                                          <p:spTgt spid="8">
                                            <p:txEl>
                                              <p:pRg st="8" end="8"/>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8">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8956C1B3-F4C2-4C00-9CD9-A267ABE7E07C}"/>
              </a:ext>
            </a:extLst>
          </p:cNvPr>
          <p:cNvSpPr>
            <a:spLocks noGrp="1"/>
          </p:cNvSpPr>
          <p:nvPr>
            <p:ph sz="quarter" idx="14"/>
          </p:nvPr>
        </p:nvSpPr>
        <p:spPr>
          <a:xfrm>
            <a:off x="366913" y="1102859"/>
            <a:ext cx="7877677" cy="1766751"/>
          </a:xfrm>
        </p:spPr>
        <p:txBody>
          <a:bodyPr/>
          <a:lstStyle/>
          <a:p>
            <a:pPr marL="342900" indent="-342900">
              <a:spcBef>
                <a:spcPts val="300"/>
              </a:spcBef>
            </a:pPr>
            <a:r>
              <a:rPr lang="en-US"/>
              <a:t>Initialization:</a:t>
            </a:r>
          </a:p>
          <a:p>
            <a:pPr marL="914400" lvl="1" indent="-457200">
              <a:spcBef>
                <a:spcPts val="0"/>
              </a:spcBef>
              <a:buFont typeface="+mj-lt"/>
              <a:buAutoNum type="arabicPeriod"/>
            </a:pPr>
            <a:r>
              <a:rPr lang="en-US"/>
              <a:t>Generate a public/private key pair (PK/</a:t>
            </a:r>
            <a:r>
              <a:rPr lang="en-US" err="1"/>
              <a:t>pK</a:t>
            </a:r>
            <a:r>
              <a:rPr lang="en-US"/>
              <a:t>)</a:t>
            </a:r>
          </a:p>
          <a:p>
            <a:pPr marL="914400" lvl="1" indent="-457200">
              <a:spcBef>
                <a:spcPts val="0"/>
              </a:spcBef>
              <a:buFont typeface="+mj-lt"/>
              <a:buAutoNum type="arabicPeriod"/>
            </a:pPr>
            <a:r>
              <a:rPr lang="en-US"/>
              <a:t>Generate (symmetric) storage keys (SK)   </a:t>
            </a:r>
          </a:p>
          <a:p>
            <a:pPr marL="914400" lvl="1" indent="-457200">
              <a:spcBef>
                <a:spcPts val="0"/>
              </a:spcBef>
              <a:buFont typeface="+mj-lt"/>
              <a:buAutoNum type="arabicPeriod"/>
            </a:pPr>
            <a:r>
              <a:rPr lang="en-US"/>
              <a:t>Save key in policy store and save store using seal for later use</a:t>
            </a:r>
          </a:p>
          <a:p>
            <a:pPr marL="914400" lvl="1" indent="-457200">
              <a:spcBef>
                <a:spcPts val="0"/>
              </a:spcBef>
              <a:buFont typeface="+mj-lt"/>
              <a:buAutoNum type="arabicPeriod"/>
            </a:pPr>
            <a:r>
              <a:rPr lang="en-US"/>
              <a:t>Each Bank program fetches data and encrypts it to its enclave</a:t>
            </a:r>
          </a:p>
        </p:txBody>
      </p:sp>
      <p:sp>
        <p:nvSpPr>
          <p:cNvPr id="3" name="Title 2">
            <a:extLst>
              <a:ext uri="{FF2B5EF4-FFF2-40B4-BE49-F238E27FC236}">
                <a16:creationId xmlns:a16="http://schemas.microsoft.com/office/drawing/2014/main" id="{77671F3E-BC1F-4B8F-AC6D-76C6CE16CE35}"/>
              </a:ext>
            </a:extLst>
          </p:cNvPr>
          <p:cNvSpPr>
            <a:spLocks noGrp="1"/>
          </p:cNvSpPr>
          <p:nvPr>
            <p:ph type="title"/>
          </p:nvPr>
        </p:nvSpPr>
        <p:spPr>
          <a:xfrm>
            <a:off x="360207" y="214019"/>
            <a:ext cx="11220606" cy="579732"/>
          </a:xfrm>
        </p:spPr>
        <p:txBody>
          <a:bodyPr wrap="none" anchor="b">
            <a:normAutofit/>
          </a:bodyPr>
          <a:lstStyle/>
          <a:p>
            <a:r>
              <a:rPr lang="en-US" sz="3600"/>
              <a:t>Analysis and Bank Program Initialization</a:t>
            </a:r>
          </a:p>
        </p:txBody>
      </p:sp>
      <p:sp>
        <p:nvSpPr>
          <p:cNvPr id="5" name="Rectangle 4">
            <a:extLst>
              <a:ext uri="{FF2B5EF4-FFF2-40B4-BE49-F238E27FC236}">
                <a16:creationId xmlns:a16="http://schemas.microsoft.com/office/drawing/2014/main" id="{13B2D6CE-1233-7F40-8755-19071EBC3D40}"/>
              </a:ext>
            </a:extLst>
          </p:cNvPr>
          <p:cNvSpPr/>
          <p:nvPr/>
        </p:nvSpPr>
        <p:spPr>
          <a:xfrm>
            <a:off x="452222" y="3320362"/>
            <a:ext cx="2387600" cy="614419"/>
          </a:xfrm>
          <a:prstGeom prst="rect">
            <a:avLst/>
          </a:prstGeom>
          <a:noFill/>
          <a:ln w="127000">
            <a:solidFill>
              <a:schemeClr val="tx2"/>
            </a:solidFill>
            <a:miter lim="800000"/>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6" name="Can 5">
            <a:extLst>
              <a:ext uri="{FF2B5EF4-FFF2-40B4-BE49-F238E27FC236}">
                <a16:creationId xmlns:a16="http://schemas.microsoft.com/office/drawing/2014/main" id="{B7F83A7E-3DB9-D741-B377-795CC9FCFB50}"/>
              </a:ext>
            </a:extLst>
          </p:cNvPr>
          <p:cNvSpPr/>
          <p:nvPr/>
        </p:nvSpPr>
        <p:spPr>
          <a:xfrm>
            <a:off x="788382" y="4545516"/>
            <a:ext cx="1682792" cy="1766750"/>
          </a:xfrm>
          <a:prstGeom prst="can">
            <a:avLst/>
          </a:prstGeom>
          <a:noFill/>
          <a:ln w="25400">
            <a:solidFill>
              <a:schemeClr val="accent1"/>
            </a:solidFill>
            <a:miter lim="800000"/>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7" name="TextBox 6">
            <a:extLst>
              <a:ext uri="{FF2B5EF4-FFF2-40B4-BE49-F238E27FC236}">
                <a16:creationId xmlns:a16="http://schemas.microsoft.com/office/drawing/2014/main" id="{9B6F71AF-5D18-A841-BFFF-C980DA31E087}"/>
              </a:ext>
            </a:extLst>
          </p:cNvPr>
          <p:cNvSpPr txBox="1"/>
          <p:nvPr/>
        </p:nvSpPr>
        <p:spPr>
          <a:xfrm>
            <a:off x="908848" y="5115009"/>
            <a:ext cx="1320326" cy="871301"/>
          </a:xfrm>
          <a:prstGeom prst="rect">
            <a:avLst/>
          </a:prstGeom>
        </p:spPr>
        <p:txBody>
          <a:bodyPr wrap="square" lIns="0" tIns="0" rIns="0" bIns="0" rtlCol="0">
            <a:noAutofit/>
          </a:bodyPr>
          <a:lstStyle/>
          <a:p>
            <a:pPr>
              <a:spcAft>
                <a:spcPts val="600"/>
              </a:spcAft>
            </a:pPr>
            <a:r>
              <a:rPr lang="en-US"/>
              <a:t>PK, </a:t>
            </a:r>
            <a:r>
              <a:rPr lang="en-US" err="1"/>
              <a:t>pK</a:t>
            </a:r>
            <a:endParaRPr lang="en-US"/>
          </a:p>
          <a:p>
            <a:pPr>
              <a:spcAft>
                <a:spcPts val="600"/>
              </a:spcAft>
            </a:pPr>
            <a:r>
              <a:rPr lang="en-US"/>
              <a:t>SK</a:t>
            </a:r>
            <a:r>
              <a:rPr lang="en-US" baseline="-25000"/>
              <a:t> </a:t>
            </a:r>
            <a:r>
              <a:rPr lang="en-US"/>
              <a:t>, Data</a:t>
            </a:r>
          </a:p>
        </p:txBody>
      </p:sp>
      <p:cxnSp>
        <p:nvCxnSpPr>
          <p:cNvPr id="9" name="Straight Arrow Connector 8">
            <a:extLst>
              <a:ext uri="{FF2B5EF4-FFF2-40B4-BE49-F238E27FC236}">
                <a16:creationId xmlns:a16="http://schemas.microsoft.com/office/drawing/2014/main" id="{E86925B4-F988-CA45-AAF9-4E3E42A47802}"/>
              </a:ext>
            </a:extLst>
          </p:cNvPr>
          <p:cNvCxnSpPr>
            <a:cxnSpLocks/>
          </p:cNvCxnSpPr>
          <p:nvPr/>
        </p:nvCxnSpPr>
        <p:spPr bwMode="gray">
          <a:xfrm>
            <a:off x="1618276" y="4004821"/>
            <a:ext cx="0" cy="553052"/>
          </a:xfrm>
          <a:prstGeom prst="straightConnector1">
            <a:avLst/>
          </a:prstGeom>
          <a:ln w="25400">
            <a:solidFill>
              <a:srgbClr val="E71D1D"/>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0285EBD6-D254-014A-BB5B-5D4A97878D57}"/>
              </a:ext>
            </a:extLst>
          </p:cNvPr>
          <p:cNvSpPr txBox="1"/>
          <p:nvPr/>
        </p:nvSpPr>
        <p:spPr>
          <a:xfrm>
            <a:off x="1083938" y="3354953"/>
            <a:ext cx="1463406" cy="276999"/>
          </a:xfrm>
          <a:prstGeom prst="rect">
            <a:avLst/>
          </a:prstGeom>
        </p:spPr>
        <p:txBody>
          <a:bodyPr wrap="square" lIns="0" tIns="0" rIns="0" bIns="0" rtlCol="0">
            <a:noAutofit/>
          </a:bodyPr>
          <a:lstStyle/>
          <a:p>
            <a:pPr algn="l">
              <a:spcAft>
                <a:spcPts val="600"/>
              </a:spcAft>
            </a:pPr>
            <a:r>
              <a:rPr lang="en-US">
                <a:solidFill>
                  <a:schemeClr val="tx2"/>
                </a:solidFill>
              </a:rPr>
              <a:t>Bank</a:t>
            </a:r>
            <a:r>
              <a:rPr lang="en-US" baseline="-25000">
                <a:solidFill>
                  <a:schemeClr val="tx2"/>
                </a:solidFill>
              </a:rPr>
              <a:t>(A, B,C)</a:t>
            </a:r>
            <a:r>
              <a:rPr lang="en-US">
                <a:solidFill>
                  <a:schemeClr val="tx2"/>
                </a:solidFill>
              </a:rPr>
              <a:t> Program</a:t>
            </a:r>
          </a:p>
        </p:txBody>
      </p:sp>
      <p:sp>
        <p:nvSpPr>
          <p:cNvPr id="10" name="Rectangle 9">
            <a:extLst>
              <a:ext uri="{FF2B5EF4-FFF2-40B4-BE49-F238E27FC236}">
                <a16:creationId xmlns:a16="http://schemas.microsoft.com/office/drawing/2014/main" id="{0BCA400D-C8BC-1E4D-93E0-8AF18816450C}"/>
              </a:ext>
            </a:extLst>
          </p:cNvPr>
          <p:cNvSpPr/>
          <p:nvPr/>
        </p:nvSpPr>
        <p:spPr>
          <a:xfrm>
            <a:off x="4267668" y="3345066"/>
            <a:ext cx="2387600" cy="614419"/>
          </a:xfrm>
          <a:prstGeom prst="rect">
            <a:avLst/>
          </a:prstGeom>
          <a:noFill/>
          <a:ln w="127000">
            <a:solidFill>
              <a:schemeClr val="tx2"/>
            </a:solidFill>
            <a:miter lim="800000"/>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11" name="Can 10">
            <a:extLst>
              <a:ext uri="{FF2B5EF4-FFF2-40B4-BE49-F238E27FC236}">
                <a16:creationId xmlns:a16="http://schemas.microsoft.com/office/drawing/2014/main" id="{41742227-4B29-5E4B-A74C-3F020352549B}"/>
              </a:ext>
            </a:extLst>
          </p:cNvPr>
          <p:cNvSpPr/>
          <p:nvPr/>
        </p:nvSpPr>
        <p:spPr>
          <a:xfrm>
            <a:off x="4411268" y="4589760"/>
            <a:ext cx="1791750" cy="1661546"/>
          </a:xfrm>
          <a:prstGeom prst="can">
            <a:avLst/>
          </a:prstGeom>
          <a:noFill/>
          <a:ln w="25400">
            <a:solidFill>
              <a:schemeClr val="accent1"/>
            </a:solidFill>
            <a:miter lim="800000"/>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13" name="TextBox 12">
            <a:extLst>
              <a:ext uri="{FF2B5EF4-FFF2-40B4-BE49-F238E27FC236}">
                <a16:creationId xmlns:a16="http://schemas.microsoft.com/office/drawing/2014/main" id="{588797D8-FD7A-1145-BB4A-7E7A7E8BA3C3}"/>
              </a:ext>
            </a:extLst>
          </p:cNvPr>
          <p:cNvSpPr txBox="1"/>
          <p:nvPr/>
        </p:nvSpPr>
        <p:spPr>
          <a:xfrm>
            <a:off x="4562213" y="5151384"/>
            <a:ext cx="1791750" cy="1203425"/>
          </a:xfrm>
          <a:prstGeom prst="rect">
            <a:avLst/>
          </a:prstGeom>
        </p:spPr>
        <p:txBody>
          <a:bodyPr wrap="square" lIns="0" tIns="0" rIns="0" bIns="0" rtlCol="0">
            <a:noAutofit/>
          </a:bodyPr>
          <a:lstStyle/>
          <a:p>
            <a:pPr>
              <a:spcAft>
                <a:spcPts val="600"/>
              </a:spcAft>
            </a:pPr>
            <a:r>
              <a:rPr lang="en-US" err="1"/>
              <a:t>PK</a:t>
            </a:r>
            <a:r>
              <a:rPr lang="en-US" baseline="-25000" err="1"/>
              <a:t>Analysis</a:t>
            </a:r>
            <a:r>
              <a:rPr lang="en-US"/>
              <a:t>, </a:t>
            </a:r>
            <a:r>
              <a:rPr lang="en-US" err="1"/>
              <a:t>pK</a:t>
            </a:r>
            <a:r>
              <a:rPr lang="en-US" baseline="-25000" err="1"/>
              <a:t>Analysis</a:t>
            </a:r>
            <a:endParaRPr lang="en-US">
              <a:solidFill>
                <a:schemeClr val="tx2"/>
              </a:solidFill>
            </a:endParaRPr>
          </a:p>
          <a:p>
            <a:pPr>
              <a:spcAft>
                <a:spcPts val="600"/>
              </a:spcAft>
            </a:pPr>
            <a:r>
              <a:rPr lang="en-US" err="1"/>
              <a:t>SK</a:t>
            </a:r>
            <a:r>
              <a:rPr lang="en-US" baseline="-25000" err="1"/>
              <a:t>Analysis</a:t>
            </a:r>
            <a:endParaRPr lang="en-US" b="1">
              <a:solidFill>
                <a:schemeClr val="tx2"/>
              </a:solidFill>
            </a:endParaRPr>
          </a:p>
        </p:txBody>
      </p:sp>
      <p:cxnSp>
        <p:nvCxnSpPr>
          <p:cNvPr id="15" name="Straight Arrow Connector 14">
            <a:extLst>
              <a:ext uri="{FF2B5EF4-FFF2-40B4-BE49-F238E27FC236}">
                <a16:creationId xmlns:a16="http://schemas.microsoft.com/office/drawing/2014/main" id="{4E3887E6-3255-4644-8166-5FB2719144C2}"/>
              </a:ext>
            </a:extLst>
          </p:cNvPr>
          <p:cNvCxnSpPr>
            <a:cxnSpLocks/>
          </p:cNvCxnSpPr>
          <p:nvPr/>
        </p:nvCxnSpPr>
        <p:spPr bwMode="gray">
          <a:xfrm>
            <a:off x="5403242" y="3996238"/>
            <a:ext cx="0" cy="582307"/>
          </a:xfrm>
          <a:prstGeom prst="straightConnector1">
            <a:avLst/>
          </a:prstGeom>
          <a:ln w="25400">
            <a:solidFill>
              <a:srgbClr val="E71D1D"/>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DEBA657C-F227-4C4B-9FE3-23F7B8E710D7}"/>
              </a:ext>
            </a:extLst>
          </p:cNvPr>
          <p:cNvSpPr txBox="1"/>
          <p:nvPr/>
        </p:nvSpPr>
        <p:spPr>
          <a:xfrm>
            <a:off x="4630199" y="3385470"/>
            <a:ext cx="1662537" cy="396713"/>
          </a:xfrm>
          <a:prstGeom prst="rect">
            <a:avLst/>
          </a:prstGeom>
        </p:spPr>
        <p:txBody>
          <a:bodyPr wrap="square" lIns="0" tIns="0" rIns="0" bIns="0" rtlCol="0">
            <a:noAutofit/>
          </a:bodyPr>
          <a:lstStyle/>
          <a:p>
            <a:pPr algn="l">
              <a:spcAft>
                <a:spcPts val="600"/>
              </a:spcAft>
            </a:pPr>
            <a:r>
              <a:rPr lang="en-US" dirty="0">
                <a:solidFill>
                  <a:schemeClr val="tx2"/>
                </a:solidFill>
              </a:rPr>
              <a:t>Analysis Program</a:t>
            </a:r>
          </a:p>
        </p:txBody>
      </p:sp>
      <p:sp>
        <p:nvSpPr>
          <p:cNvPr id="17" name="Content Placeholder 7">
            <a:extLst>
              <a:ext uri="{FF2B5EF4-FFF2-40B4-BE49-F238E27FC236}">
                <a16:creationId xmlns:a16="http://schemas.microsoft.com/office/drawing/2014/main" id="{A0268907-A2F1-DB4C-9BDC-31756FD53FAD}"/>
              </a:ext>
            </a:extLst>
          </p:cNvPr>
          <p:cNvSpPr txBox="1">
            <a:spLocks/>
          </p:cNvSpPr>
          <p:nvPr/>
        </p:nvSpPr>
        <p:spPr>
          <a:xfrm>
            <a:off x="7692571" y="3735010"/>
            <a:ext cx="3888241" cy="1567542"/>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vert="horz" lIns="0" tIns="0" rIns="0" bIns="0" rtlCol="0">
            <a:noAutofit/>
          </a:bodyPr>
          <a:lstStyle>
            <a:lvl1pPr marL="0" indent="0" algn="l" defTabSz="914400" rtl="0" eaLnBrk="1" latinLnBrk="0" hangingPunct="1">
              <a:lnSpc>
                <a:spcPct val="100000"/>
              </a:lnSpc>
              <a:spcBef>
                <a:spcPts val="1500"/>
              </a:spcBef>
              <a:buClr>
                <a:schemeClr val="tx1">
                  <a:lumMod val="60000"/>
                  <a:lumOff val="40000"/>
                </a:schemeClr>
              </a:buClr>
              <a:buSzPct val="90000"/>
              <a:buFont typeface="Arial" panose="020B0604020202020204" pitchFamily="34" charset="0"/>
              <a:buChar char="​"/>
              <a:defRPr sz="2000" kern="1200">
                <a:solidFill>
                  <a:schemeClr val="tx2"/>
                </a:solidFill>
                <a:latin typeface="+mn-lt"/>
                <a:ea typeface="+mn-ea"/>
                <a:cs typeface="+mn-cs"/>
              </a:defRPr>
            </a:lvl1pPr>
            <a:lvl2pPr marL="457200" indent="-184150" algn="l" defTabSz="914400" rtl="0" eaLnBrk="1" latinLnBrk="0" hangingPunct="1">
              <a:lnSpc>
                <a:spcPct val="100000"/>
              </a:lnSpc>
              <a:spcBef>
                <a:spcPts val="300"/>
              </a:spcBef>
              <a:buClr>
                <a:schemeClr val="tx2"/>
              </a:buClr>
              <a:buSzPct val="90000"/>
              <a:buFont typeface="Arial" panose="020B0604020202020204" pitchFamily="34" charset="0"/>
              <a:buChar char="•"/>
              <a:defRPr sz="1800" kern="1200">
                <a:solidFill>
                  <a:schemeClr val="tx2"/>
                </a:solidFill>
                <a:latin typeface="+mn-lt"/>
                <a:ea typeface="+mn-ea"/>
                <a:cs typeface="+mn-cs"/>
              </a:defRPr>
            </a:lvl2pPr>
            <a:lvl3pPr marL="744538" indent="-169863" algn="l" defTabSz="914400" rtl="0" eaLnBrk="1" latinLnBrk="0" hangingPunct="1">
              <a:lnSpc>
                <a:spcPct val="100000"/>
              </a:lnSpc>
              <a:spcBef>
                <a:spcPts val="600"/>
              </a:spcBef>
              <a:spcAft>
                <a:spcPts val="0"/>
              </a:spcAft>
              <a:buClr>
                <a:schemeClr val="tx2"/>
              </a:buClr>
              <a:buSzPct val="90000"/>
              <a:buFont typeface="Camphor Std" panose="020B0504030404020204" pitchFamily="34" charset="0"/>
              <a:buChar char="–"/>
              <a:defRPr sz="1600" kern="1200">
                <a:solidFill>
                  <a:schemeClr val="tx2"/>
                </a:solidFill>
                <a:latin typeface="+mn-lt"/>
                <a:ea typeface="+mn-ea"/>
                <a:cs typeface="+mn-cs"/>
              </a:defRPr>
            </a:lvl3pPr>
            <a:lvl4pPr marL="969963" indent="-166688" algn="l" defTabSz="914400" rtl="0" eaLnBrk="1" latinLnBrk="0" hangingPunct="1">
              <a:lnSpc>
                <a:spcPct val="100000"/>
              </a:lnSpc>
              <a:spcBef>
                <a:spcPts val="600"/>
              </a:spcBef>
              <a:buClr>
                <a:schemeClr val="tx2"/>
              </a:buClr>
              <a:buSzPct val="90000"/>
              <a:buFont typeface="Arial" panose="020B0604020202020204" pitchFamily="34" charset="0"/>
              <a:buChar char="•"/>
              <a:defRPr sz="1400" kern="1200">
                <a:solidFill>
                  <a:schemeClr val="tx2"/>
                </a:solidFill>
                <a:latin typeface="+mn-lt"/>
                <a:ea typeface="+mn-ea"/>
                <a:cs typeface="+mn-cs"/>
              </a:defRPr>
            </a:lvl4pPr>
            <a:lvl5pPr marL="1143000" indent="-138113" algn="l" defTabSz="914400" rtl="0" eaLnBrk="1" latinLnBrk="0" hangingPunct="1">
              <a:lnSpc>
                <a:spcPct val="100000"/>
              </a:lnSpc>
              <a:spcBef>
                <a:spcPts val="600"/>
              </a:spcBef>
              <a:buClr>
                <a:schemeClr val="tx2"/>
              </a:buClr>
              <a:buSzPct val="90000"/>
              <a:buFont typeface="Camphor Std" panose="020B0504030404020204" pitchFamily="34" charset="0"/>
              <a:buChar char="–"/>
              <a:tabLst/>
              <a:defRPr sz="1400" kern="1200">
                <a:solidFill>
                  <a:schemeClr val="tx2"/>
                </a:solidFill>
                <a:latin typeface="+mn-lt"/>
                <a:ea typeface="+mn-ea"/>
                <a:cs typeface="+mn-cs"/>
              </a:defRPr>
            </a:lvl5pPr>
            <a:lvl6pPr marL="1258888" indent="-111125" algn="l" defTabSz="914400" rtl="0" eaLnBrk="1" latinLnBrk="0" hangingPunct="1">
              <a:lnSpc>
                <a:spcPct val="100000"/>
              </a:lnSpc>
              <a:spcBef>
                <a:spcPts val="6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6pPr>
            <a:lvl7pPr marL="1379538" indent="-120650" algn="l" defTabSz="914400" rtl="0" eaLnBrk="1" latinLnBrk="0" hangingPunct="1">
              <a:lnSpc>
                <a:spcPct val="100000"/>
              </a:lnSpc>
              <a:spcBef>
                <a:spcPts val="600"/>
              </a:spcBef>
              <a:buClr>
                <a:schemeClr val="tx2"/>
              </a:buClr>
              <a:buSzPct val="90000"/>
              <a:buFont typeface="System Font Regular"/>
              <a:buChar char="-"/>
              <a:tabLst/>
              <a:defRPr sz="1400" kern="1200">
                <a:solidFill>
                  <a:schemeClr val="tx2"/>
                </a:solidFill>
                <a:latin typeface="+mn-lt"/>
                <a:ea typeface="+mn-ea"/>
                <a:cs typeface="+mn-cs"/>
              </a:defRPr>
            </a:lvl7pPr>
            <a:lvl8pPr marL="1550988" indent="-120650" algn="l" defTabSz="914400" rtl="0" eaLnBrk="1" latinLnBrk="0" hangingPunct="1">
              <a:lnSpc>
                <a:spcPct val="100000"/>
              </a:lnSpc>
              <a:spcBef>
                <a:spcPts val="6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20650" algn="l" defTabSz="914400" rtl="0" eaLnBrk="1" latinLnBrk="0" hangingPunct="1">
              <a:lnSpc>
                <a:spcPct val="100000"/>
              </a:lnSpc>
              <a:spcBef>
                <a:spcPts val="600"/>
              </a:spcBef>
              <a:buClr>
                <a:schemeClr val="tx2"/>
              </a:buClr>
              <a:buSzPct val="90000"/>
              <a:buFont typeface="System Font Regular"/>
              <a:buChar char="-"/>
              <a:tabLst/>
              <a:defRPr sz="1400" kern="1200">
                <a:solidFill>
                  <a:schemeClr val="tx2"/>
                </a:solidFill>
                <a:latin typeface="+mn-lt"/>
                <a:ea typeface="+mn-ea"/>
                <a:cs typeface="+mn-cs"/>
              </a:defRPr>
            </a:lvl9pPr>
          </a:lstStyle>
          <a:p>
            <a:pPr marL="342900" indent="-342900"/>
            <a:r>
              <a:rPr lang="en-US" dirty="0">
                <a:solidFill>
                  <a:schemeClr val="bg1"/>
                </a:solidFill>
                <a:latin typeface="Calibri" panose="020F0502020204030204" pitchFamily="34" charset="0"/>
                <a:cs typeface="Calibri" panose="020F0502020204030204" pitchFamily="34" charset="0"/>
              </a:rPr>
              <a:t>Security Implication</a:t>
            </a:r>
          </a:p>
          <a:p>
            <a:pPr marL="800100" lvl="1" indent="-342900"/>
            <a:r>
              <a:rPr lang="en-US" dirty="0">
                <a:solidFill>
                  <a:schemeClr val="bg1"/>
                </a:solidFill>
                <a:latin typeface="Calibri" panose="020F0502020204030204" pitchFamily="34" charset="0"/>
                <a:cs typeface="Calibri" panose="020F0502020204030204" pitchFamily="34" charset="0"/>
              </a:rPr>
              <a:t>These Programs and </a:t>
            </a:r>
            <a:r>
              <a:rPr lang="en-US" i="1" dirty="0">
                <a:solidFill>
                  <a:schemeClr val="bg1"/>
                </a:solidFill>
                <a:latin typeface="Calibri" panose="020F0502020204030204" pitchFamily="34" charset="0"/>
                <a:cs typeface="Calibri" panose="020F0502020204030204" pitchFamily="34" charset="0"/>
              </a:rPr>
              <a:t>only</a:t>
            </a:r>
            <a:r>
              <a:rPr lang="en-US" dirty="0">
                <a:solidFill>
                  <a:schemeClr val="bg1"/>
                </a:solidFill>
                <a:latin typeface="Calibri" panose="020F0502020204030204" pitchFamily="34" charset="0"/>
                <a:cs typeface="Calibri" panose="020F0502020204030204" pitchFamily="34" charset="0"/>
              </a:rPr>
              <a:t> these Programs will have access to their keys and </a:t>
            </a:r>
            <a:r>
              <a:rPr lang="en-US" i="1" dirty="0">
                <a:solidFill>
                  <a:schemeClr val="bg1"/>
                </a:solidFill>
                <a:latin typeface="Calibri" panose="020F0502020204030204" pitchFamily="34" charset="0"/>
                <a:cs typeface="Calibri" panose="020F0502020204030204" pitchFamily="34" charset="0"/>
              </a:rPr>
              <a:t>only</a:t>
            </a:r>
            <a:r>
              <a:rPr lang="en-US" dirty="0">
                <a:solidFill>
                  <a:schemeClr val="bg1"/>
                </a:solidFill>
                <a:latin typeface="Calibri" panose="020F0502020204030204" pitchFamily="34" charset="0"/>
                <a:cs typeface="Calibri" panose="020F0502020204030204" pitchFamily="34" charset="0"/>
              </a:rPr>
              <a:t> when isolated on a “trusted platform.”</a:t>
            </a:r>
          </a:p>
        </p:txBody>
      </p:sp>
      <p:sp>
        <p:nvSpPr>
          <p:cNvPr id="2" name="TextBox 1">
            <a:extLst>
              <a:ext uri="{FF2B5EF4-FFF2-40B4-BE49-F238E27FC236}">
                <a16:creationId xmlns:a16="http://schemas.microsoft.com/office/drawing/2014/main" id="{5C736A8C-FF71-0441-B84A-6F14FFDD9ED8}"/>
              </a:ext>
            </a:extLst>
          </p:cNvPr>
          <p:cNvSpPr txBox="1"/>
          <p:nvPr/>
        </p:nvSpPr>
        <p:spPr>
          <a:xfrm>
            <a:off x="1676433" y="4072211"/>
            <a:ext cx="1041734" cy="330988"/>
          </a:xfrm>
          <a:prstGeom prst="rect">
            <a:avLst/>
          </a:prstGeom>
          <a:noFill/>
        </p:spPr>
        <p:txBody>
          <a:bodyPr wrap="square" lIns="0" tIns="0" rIns="0" bIns="0" rtlCol="0">
            <a:spAutoFit/>
          </a:bodyPr>
          <a:lstStyle/>
          <a:p>
            <a:pPr algn="l">
              <a:lnSpc>
                <a:spcPct val="130000"/>
              </a:lnSpc>
            </a:pPr>
            <a:r>
              <a:rPr lang="en-US" sz="1800">
                <a:solidFill>
                  <a:schemeClr val="tx2"/>
                </a:solidFill>
              </a:rPr>
              <a:t>Seal</a:t>
            </a:r>
          </a:p>
        </p:txBody>
      </p:sp>
      <p:sp>
        <p:nvSpPr>
          <p:cNvPr id="18" name="TextBox 17">
            <a:extLst>
              <a:ext uri="{FF2B5EF4-FFF2-40B4-BE49-F238E27FC236}">
                <a16:creationId xmlns:a16="http://schemas.microsoft.com/office/drawing/2014/main" id="{0FDB6FFE-2AA0-4E42-8340-10047929A289}"/>
              </a:ext>
            </a:extLst>
          </p:cNvPr>
          <p:cNvSpPr txBox="1"/>
          <p:nvPr/>
        </p:nvSpPr>
        <p:spPr>
          <a:xfrm>
            <a:off x="5496413" y="4102933"/>
            <a:ext cx="1041734" cy="330988"/>
          </a:xfrm>
          <a:prstGeom prst="rect">
            <a:avLst/>
          </a:prstGeom>
          <a:noFill/>
        </p:spPr>
        <p:txBody>
          <a:bodyPr wrap="square" lIns="0" tIns="0" rIns="0" bIns="0" rtlCol="0">
            <a:spAutoFit/>
          </a:bodyPr>
          <a:lstStyle/>
          <a:p>
            <a:pPr algn="l">
              <a:lnSpc>
                <a:spcPct val="130000"/>
              </a:lnSpc>
            </a:pPr>
            <a:r>
              <a:rPr lang="en-US" sz="1800">
                <a:solidFill>
                  <a:schemeClr val="tx2"/>
                </a:solidFill>
              </a:rPr>
              <a:t>Seal</a:t>
            </a:r>
          </a:p>
        </p:txBody>
      </p:sp>
      <p:sp>
        <p:nvSpPr>
          <p:cNvPr id="4" name="TextBox 3">
            <a:extLst>
              <a:ext uri="{FF2B5EF4-FFF2-40B4-BE49-F238E27FC236}">
                <a16:creationId xmlns:a16="http://schemas.microsoft.com/office/drawing/2014/main" id="{7C0FB9FF-FC30-819B-4269-E127BD057FD5}"/>
              </a:ext>
            </a:extLst>
          </p:cNvPr>
          <p:cNvSpPr txBox="1"/>
          <p:nvPr/>
        </p:nvSpPr>
        <p:spPr>
          <a:xfrm>
            <a:off x="939400" y="4642520"/>
            <a:ext cx="1289773" cy="280289"/>
          </a:xfrm>
          <a:prstGeom prst="rect">
            <a:avLst/>
          </a:prstGeom>
        </p:spPr>
        <p:txBody>
          <a:bodyPr wrap="square" lIns="0" tIns="0" rIns="0" bIns="0" rtlCol="0">
            <a:noAutofit/>
          </a:bodyPr>
          <a:lstStyle/>
          <a:p>
            <a:pPr algn="l">
              <a:spcAft>
                <a:spcPts val="600"/>
              </a:spcAft>
            </a:pPr>
            <a:r>
              <a:rPr lang="en-US" sz="1600">
                <a:solidFill>
                  <a:schemeClr val="tx2"/>
                </a:solidFill>
              </a:rPr>
              <a:t>Policy Store</a:t>
            </a:r>
          </a:p>
        </p:txBody>
      </p:sp>
      <p:sp>
        <p:nvSpPr>
          <p:cNvPr id="12" name="TextBox 11">
            <a:extLst>
              <a:ext uri="{FF2B5EF4-FFF2-40B4-BE49-F238E27FC236}">
                <a16:creationId xmlns:a16="http://schemas.microsoft.com/office/drawing/2014/main" id="{2D525632-F64B-44C8-A3C1-4AED57C2B981}"/>
              </a:ext>
            </a:extLst>
          </p:cNvPr>
          <p:cNvSpPr txBox="1"/>
          <p:nvPr/>
        </p:nvSpPr>
        <p:spPr>
          <a:xfrm>
            <a:off x="4673200" y="4680620"/>
            <a:ext cx="1289773" cy="280289"/>
          </a:xfrm>
          <a:prstGeom prst="rect">
            <a:avLst/>
          </a:prstGeom>
        </p:spPr>
        <p:txBody>
          <a:bodyPr wrap="square" lIns="0" tIns="0" rIns="0" bIns="0" rtlCol="0">
            <a:noAutofit/>
          </a:bodyPr>
          <a:lstStyle/>
          <a:p>
            <a:pPr algn="l">
              <a:spcAft>
                <a:spcPts val="600"/>
              </a:spcAft>
            </a:pPr>
            <a:r>
              <a:rPr lang="en-US" sz="1600">
                <a:solidFill>
                  <a:schemeClr val="tx2"/>
                </a:solidFill>
              </a:rPr>
              <a:t>Policy Store</a:t>
            </a:r>
          </a:p>
        </p:txBody>
      </p:sp>
      <p:sp>
        <p:nvSpPr>
          <p:cNvPr id="19" name="TextBox 18">
            <a:extLst>
              <a:ext uri="{FF2B5EF4-FFF2-40B4-BE49-F238E27FC236}">
                <a16:creationId xmlns:a16="http://schemas.microsoft.com/office/drawing/2014/main" id="{74D48B65-8CF0-A6C3-9ABB-5055712606E6}"/>
              </a:ext>
            </a:extLst>
          </p:cNvPr>
          <p:cNvSpPr txBox="1"/>
          <p:nvPr/>
        </p:nvSpPr>
        <p:spPr>
          <a:xfrm>
            <a:off x="1064485" y="2878659"/>
            <a:ext cx="1223896" cy="294183"/>
          </a:xfrm>
          <a:prstGeom prst="rect">
            <a:avLst/>
          </a:prstGeom>
          <a:noFill/>
        </p:spPr>
        <p:txBody>
          <a:bodyPr wrap="square" lIns="0" tIns="0" rIns="0" bIns="0" rtlCol="0">
            <a:spAutoFit/>
          </a:bodyPr>
          <a:lstStyle/>
          <a:p>
            <a:pPr algn="l">
              <a:lnSpc>
                <a:spcPct val="130000"/>
              </a:lnSpc>
            </a:pPr>
            <a:r>
              <a:rPr lang="en-US" sz="1600">
                <a:solidFill>
                  <a:schemeClr val="tx2"/>
                </a:solidFill>
              </a:rPr>
              <a:t>Enclave</a:t>
            </a:r>
            <a:endParaRPr lang="en-US" sz="1800">
              <a:solidFill>
                <a:schemeClr val="tx2"/>
              </a:solidFill>
            </a:endParaRPr>
          </a:p>
        </p:txBody>
      </p:sp>
      <p:sp>
        <p:nvSpPr>
          <p:cNvPr id="20" name="TextBox 19">
            <a:extLst>
              <a:ext uri="{FF2B5EF4-FFF2-40B4-BE49-F238E27FC236}">
                <a16:creationId xmlns:a16="http://schemas.microsoft.com/office/drawing/2014/main" id="{3C594689-178B-9B64-BD5C-A5A20DEE22B8}"/>
              </a:ext>
            </a:extLst>
          </p:cNvPr>
          <p:cNvSpPr txBox="1"/>
          <p:nvPr/>
        </p:nvSpPr>
        <p:spPr>
          <a:xfrm>
            <a:off x="4907712" y="2911046"/>
            <a:ext cx="1223896" cy="294183"/>
          </a:xfrm>
          <a:prstGeom prst="rect">
            <a:avLst/>
          </a:prstGeom>
          <a:noFill/>
        </p:spPr>
        <p:txBody>
          <a:bodyPr wrap="square" lIns="0" tIns="0" rIns="0" bIns="0" rtlCol="0">
            <a:spAutoFit/>
          </a:bodyPr>
          <a:lstStyle/>
          <a:p>
            <a:pPr algn="l">
              <a:lnSpc>
                <a:spcPct val="130000"/>
              </a:lnSpc>
            </a:pPr>
            <a:r>
              <a:rPr lang="en-US" sz="1600">
                <a:solidFill>
                  <a:schemeClr val="tx2"/>
                </a:solidFill>
              </a:rPr>
              <a:t>Enclave</a:t>
            </a:r>
            <a:endParaRPr lang="en-US" sz="1800">
              <a:solidFill>
                <a:schemeClr val="tx2"/>
              </a:solidFill>
            </a:endParaRPr>
          </a:p>
        </p:txBody>
      </p:sp>
    </p:spTree>
    <p:extLst>
      <p:ext uri="{BB962C8B-B14F-4D97-AF65-F5344CB8AC3E}">
        <p14:creationId xmlns:p14="http://schemas.microsoft.com/office/powerpoint/2010/main" val="244226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anim calcmode="lin" valueType="num">
                                      <p:cBhvr additive="base">
                                        <p:cTn id="11"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8">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 calcmode="lin" valueType="num">
                                      <p:cBhvr additive="base">
                                        <p:cTn id="15"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8">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anim calcmode="lin" valueType="num">
                                      <p:cBhvr additive="base">
                                        <p:cTn id="19"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anim calcmode="lin" valueType="num">
                                      <p:cBhvr additive="base">
                                        <p:cTn id="23"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8">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17"/>
                                        </p:tgtEl>
                                        <p:attrNameLst>
                                          <p:attrName>style.visibility</p:attrName>
                                        </p:attrNameLst>
                                      </p:cBhvr>
                                      <p:to>
                                        <p:strVal val="visible"/>
                                      </p:to>
                                    </p:set>
                                    <p:anim calcmode="lin" valueType="num">
                                      <p:cBhvr additive="base">
                                        <p:cTn id="29" dur="500" fill="hold"/>
                                        <p:tgtEl>
                                          <p:spTgt spid="17"/>
                                        </p:tgtEl>
                                        <p:attrNameLst>
                                          <p:attrName>ppt_x</p:attrName>
                                        </p:attrNameLst>
                                      </p:cBhvr>
                                      <p:tavLst>
                                        <p:tav tm="0">
                                          <p:val>
                                            <p:strVal val="#ppt_x"/>
                                          </p:val>
                                        </p:tav>
                                        <p:tav tm="100000">
                                          <p:val>
                                            <p:strVal val="#ppt_x"/>
                                          </p:val>
                                        </p:tav>
                                      </p:tavLst>
                                    </p:anim>
                                    <p:anim calcmode="lin" valueType="num">
                                      <p:cBhvr additive="base">
                                        <p:cTn id="30"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P spid="1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73822-AF0B-4979-924D-1C20AB7E5D3F}"/>
              </a:ext>
            </a:extLst>
          </p:cNvPr>
          <p:cNvSpPr>
            <a:spLocks noGrp="1"/>
          </p:cNvSpPr>
          <p:nvPr>
            <p:ph type="title"/>
          </p:nvPr>
        </p:nvSpPr>
        <p:spPr>
          <a:xfrm>
            <a:off x="326788" y="289559"/>
            <a:ext cx="11254025" cy="504192"/>
          </a:xfrm>
        </p:spPr>
        <p:txBody>
          <a:bodyPr/>
          <a:lstStyle/>
          <a:p>
            <a:r>
              <a:rPr lang="en-US" sz="3600"/>
              <a:t>The Data Protection Problem</a:t>
            </a:r>
            <a:endParaRPr lang="en-US" sz="2400"/>
          </a:p>
        </p:txBody>
      </p:sp>
      <p:sp>
        <p:nvSpPr>
          <p:cNvPr id="7" name="Subtitle 6">
            <a:extLst>
              <a:ext uri="{FF2B5EF4-FFF2-40B4-BE49-F238E27FC236}">
                <a16:creationId xmlns:a16="http://schemas.microsoft.com/office/drawing/2014/main" id="{587B78BF-7353-3255-0E37-0C3A1BCCD6BF}"/>
              </a:ext>
            </a:extLst>
          </p:cNvPr>
          <p:cNvSpPr>
            <a:spLocks noGrp="1"/>
          </p:cNvSpPr>
          <p:nvPr>
            <p:ph type="subTitle" idx="10"/>
          </p:nvPr>
        </p:nvSpPr>
        <p:spPr>
          <a:xfrm>
            <a:off x="335280" y="880652"/>
            <a:ext cx="10987947" cy="247743"/>
          </a:xfrm>
        </p:spPr>
        <p:txBody>
          <a:bodyPr/>
          <a:lstStyle/>
          <a:p>
            <a:r>
              <a:rPr lang="en-US" sz="2800"/>
              <a:t>For the Data Economy and other “trustworthy” services</a:t>
            </a:r>
          </a:p>
        </p:txBody>
      </p:sp>
      <p:sp>
        <p:nvSpPr>
          <p:cNvPr id="8" name="Content Placeholder 7">
            <a:extLst>
              <a:ext uri="{FF2B5EF4-FFF2-40B4-BE49-F238E27FC236}">
                <a16:creationId xmlns:a16="http://schemas.microsoft.com/office/drawing/2014/main" id="{593E9839-5E49-C3FB-B9CC-70CD2CC05B2A}"/>
              </a:ext>
            </a:extLst>
          </p:cNvPr>
          <p:cNvSpPr>
            <a:spLocks noGrp="1"/>
          </p:cNvSpPr>
          <p:nvPr>
            <p:ph sz="quarter" idx="14"/>
          </p:nvPr>
        </p:nvSpPr>
        <p:spPr>
          <a:xfrm>
            <a:off x="326788" y="1887802"/>
            <a:ext cx="11394636" cy="1681843"/>
          </a:xfrm>
        </p:spPr>
        <p:txBody>
          <a:bodyPr/>
          <a:lstStyle/>
          <a:p>
            <a:r>
              <a:rPr lang="en-US" sz="2400" dirty="0">
                <a:latin typeface="Calibri" panose="020F0502020204030204" pitchFamily="34" charset="0"/>
                <a:cs typeface="Calibri" panose="020F0502020204030204" pitchFamily="34" charset="0"/>
              </a:rPr>
              <a:t>I want to run programs and guarantee the confidentiality and integrity of the programs and the data they use, no matter where they run, at the edge, in a “private cloud”, in a “public” cloud” or at a “partner” site.</a:t>
            </a:r>
          </a:p>
        </p:txBody>
      </p:sp>
      <p:sp>
        <p:nvSpPr>
          <p:cNvPr id="3" name="Content Placeholder 7">
            <a:extLst>
              <a:ext uri="{FF2B5EF4-FFF2-40B4-BE49-F238E27FC236}">
                <a16:creationId xmlns:a16="http://schemas.microsoft.com/office/drawing/2014/main" id="{0E9F0E1D-A78C-5BE7-2D1A-49256A411C66}"/>
              </a:ext>
            </a:extLst>
          </p:cNvPr>
          <p:cNvSpPr txBox="1">
            <a:spLocks/>
          </p:cNvSpPr>
          <p:nvPr/>
        </p:nvSpPr>
        <p:spPr>
          <a:xfrm>
            <a:off x="295186" y="3434178"/>
            <a:ext cx="11394636" cy="2602555"/>
          </a:xfrm>
          <a:prstGeom prst="rect">
            <a:avLst/>
          </a:prstGeom>
        </p:spPr>
        <p:txBody>
          <a:bodyPr vert="horz" lIns="0" tIns="0" rIns="0" bIns="0" rtlCol="0">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sz="2000" kern="1200">
                <a:solidFill>
                  <a:schemeClr val="tx2"/>
                </a:solidFill>
                <a:latin typeface="+mn-lt"/>
                <a:ea typeface="+mn-ea"/>
                <a:cs typeface="+mn-cs"/>
              </a:defRPr>
            </a:lvl1pPr>
            <a:lvl2pPr marL="457200" indent="-184150" algn="l" defTabSz="914400" rtl="0" eaLnBrk="1" latinLnBrk="0" hangingPunct="1">
              <a:lnSpc>
                <a:spcPct val="100000"/>
              </a:lnSpc>
              <a:spcBef>
                <a:spcPts val="1200"/>
              </a:spcBef>
              <a:buClr>
                <a:schemeClr val="tx1"/>
              </a:buClr>
              <a:buSzPct val="90000"/>
              <a:buFont typeface="Arial" panose="020B0604020202020204" pitchFamily="34" charset="0"/>
              <a:buChar char="•"/>
              <a:defRPr sz="1800" kern="1200">
                <a:solidFill>
                  <a:schemeClr val="tx2"/>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tx1"/>
              </a:buClr>
              <a:buSzPct val="90000"/>
              <a:buFont typeface="Camphor Std" panose="020B0504030404020204" pitchFamily="34" charset="0"/>
              <a:buChar char="–"/>
              <a:defRPr sz="1600" kern="1200">
                <a:solidFill>
                  <a:schemeClr val="tx2"/>
                </a:solidFill>
                <a:latin typeface="+mn-lt"/>
                <a:ea typeface="+mn-ea"/>
                <a:cs typeface="+mn-cs"/>
              </a:defRPr>
            </a:lvl3pPr>
            <a:lvl4pPr marL="969963" indent="-166688" algn="l" defTabSz="914400" rtl="0" eaLnBrk="1" latinLnBrk="0" hangingPunct="1">
              <a:lnSpc>
                <a:spcPct val="100000"/>
              </a:lnSpc>
              <a:spcBef>
                <a:spcPts val="1200"/>
              </a:spcBef>
              <a:buClr>
                <a:schemeClr val="tx1"/>
              </a:buClr>
              <a:buSzPct val="90000"/>
              <a:buFont typeface="Arial" panose="020B0604020202020204" pitchFamily="34" charset="0"/>
              <a:buChar char="•"/>
              <a:defRPr sz="1400" kern="1200">
                <a:solidFill>
                  <a:schemeClr val="tx2"/>
                </a:solidFill>
                <a:latin typeface="+mn-lt"/>
                <a:ea typeface="+mn-ea"/>
                <a:cs typeface="+mn-cs"/>
              </a:defRPr>
            </a:lvl4pPr>
            <a:lvl5pPr marL="1143000" indent="-138113" algn="l" defTabSz="914400" rtl="0" eaLnBrk="1" latinLnBrk="0" hangingPunct="1">
              <a:lnSpc>
                <a:spcPct val="100000"/>
              </a:lnSpc>
              <a:spcBef>
                <a:spcPts val="1200"/>
              </a:spcBef>
              <a:buClr>
                <a:schemeClr val="tx1"/>
              </a:buClr>
              <a:buSzPct val="90000"/>
              <a:buFont typeface="Camphor Std" panose="020B0504030404020204" pitchFamily="34" charset="0"/>
              <a:buChar char="–"/>
              <a:tabLst/>
              <a:defRPr sz="1400" kern="1200">
                <a:solidFill>
                  <a:schemeClr val="tx2"/>
                </a:solidFill>
                <a:latin typeface="+mn-lt"/>
                <a:ea typeface="+mn-ea"/>
                <a:cs typeface="+mn-cs"/>
              </a:defRPr>
            </a:lvl5pPr>
            <a:lvl6pPr marL="1258888" indent="-111125" algn="l" defTabSz="914400" rtl="0" eaLnBrk="1" latinLnBrk="0" hangingPunct="1">
              <a:lnSpc>
                <a:spcPct val="100000"/>
              </a:lnSpc>
              <a:spcBef>
                <a:spcPts val="1200"/>
              </a:spcBef>
              <a:buClr>
                <a:schemeClr val="tx1"/>
              </a:buClr>
              <a:buSzPct val="90000"/>
              <a:buFont typeface="Arial" panose="020B0604020202020204" pitchFamily="34" charset="0"/>
              <a:buChar char="•"/>
              <a:tabLst/>
              <a:defRPr sz="1400" kern="1200">
                <a:solidFill>
                  <a:schemeClr val="tx2"/>
                </a:solidFill>
                <a:latin typeface="+mn-lt"/>
                <a:ea typeface="+mn-ea"/>
                <a:cs typeface="+mn-cs"/>
              </a:defRPr>
            </a:lvl6pPr>
            <a:lvl7pPr marL="1379538" indent="-120650" algn="l" defTabSz="914400" rtl="0" eaLnBrk="1" latinLnBrk="0" hangingPunct="1">
              <a:lnSpc>
                <a:spcPct val="100000"/>
              </a:lnSpc>
              <a:spcBef>
                <a:spcPts val="1200"/>
              </a:spcBef>
              <a:buClr>
                <a:schemeClr val="tx1"/>
              </a:buClr>
              <a:buSzPct val="90000"/>
              <a:buFont typeface="System Font Regular"/>
              <a:buChar char="-"/>
              <a:tabLst/>
              <a:defRPr sz="1400" kern="1200">
                <a:solidFill>
                  <a:schemeClr val="tx2"/>
                </a:solidFill>
                <a:latin typeface="+mn-lt"/>
                <a:ea typeface="+mn-ea"/>
                <a:cs typeface="+mn-cs"/>
              </a:defRPr>
            </a:lvl7pPr>
            <a:lvl8pPr marL="1550988" indent="-120650" algn="l" defTabSz="914400" rtl="0" eaLnBrk="1" latinLnBrk="0" hangingPunct="1">
              <a:lnSpc>
                <a:spcPct val="100000"/>
              </a:lnSpc>
              <a:spcBef>
                <a:spcPts val="1200"/>
              </a:spcBef>
              <a:buClr>
                <a:schemeClr val="tx1"/>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20650" algn="l" defTabSz="914400" rtl="0" eaLnBrk="1" latinLnBrk="0" hangingPunct="1">
              <a:lnSpc>
                <a:spcPct val="100000"/>
              </a:lnSpc>
              <a:spcBef>
                <a:spcPts val="1200"/>
              </a:spcBef>
              <a:buClr>
                <a:schemeClr val="tx1"/>
              </a:buClr>
              <a:buSzPct val="90000"/>
              <a:buFont typeface="System Font Regular"/>
              <a:buChar char="-"/>
              <a:tabLst/>
              <a:defRPr sz="1400" kern="1200">
                <a:solidFill>
                  <a:schemeClr val="tx2"/>
                </a:solidFill>
                <a:latin typeface="+mn-lt"/>
                <a:ea typeface="+mn-ea"/>
                <a:cs typeface="+mn-cs"/>
              </a:defRPr>
            </a:lvl9pPr>
          </a:lstStyle>
          <a:p>
            <a:r>
              <a:rPr lang="en-US" sz="2400" dirty="0">
                <a:latin typeface="Calibri" panose="020F0502020204030204" pitchFamily="34" charset="0"/>
                <a:cs typeface="Calibri" panose="020F0502020204030204" pitchFamily="34" charset="0"/>
              </a:rPr>
              <a:t>Programs and data must be protected from</a:t>
            </a:r>
          </a:p>
          <a:p>
            <a:pPr marL="615950" lvl="1" indent="-342900">
              <a:spcBef>
                <a:spcPts val="600"/>
              </a:spcBef>
              <a:buFont typeface="+mj-lt"/>
              <a:buAutoNum type="arabicPeriod"/>
            </a:pPr>
            <a:r>
              <a:rPr lang="en-US" sz="2000" dirty="0">
                <a:latin typeface="Calibri" panose="020F0502020204030204" pitchFamily="34" charset="0"/>
                <a:cs typeface="Calibri" panose="020F0502020204030204" pitchFamily="34" charset="0"/>
              </a:rPr>
              <a:t>Accidental or malicious misconfiguration</a:t>
            </a:r>
          </a:p>
          <a:p>
            <a:pPr marL="615950" lvl="1" indent="-342900">
              <a:spcBef>
                <a:spcPts val="600"/>
              </a:spcBef>
              <a:buFont typeface="+mj-lt"/>
              <a:buAutoNum type="arabicPeriod"/>
            </a:pPr>
            <a:r>
              <a:rPr lang="en-US" sz="2000" dirty="0">
                <a:latin typeface="Calibri" panose="020F0502020204030204" pitchFamily="34" charset="0"/>
                <a:cs typeface="Calibri" panose="020F0502020204030204" pitchFamily="34" charset="0"/>
              </a:rPr>
              <a:t>Insider abuse including modifying the program.</a:t>
            </a:r>
          </a:p>
          <a:p>
            <a:pPr marL="615950" lvl="1" indent="-342900">
              <a:spcBef>
                <a:spcPts val="600"/>
              </a:spcBef>
              <a:buFont typeface="+mj-lt"/>
              <a:buAutoNum type="arabicPeriod"/>
            </a:pPr>
            <a:r>
              <a:rPr lang="en-US" sz="2000" dirty="0">
                <a:latin typeface="Calibri" panose="020F0502020204030204" pitchFamily="34" charset="0"/>
                <a:cs typeface="Calibri" panose="020F0502020204030204" pitchFamily="34" charset="0"/>
              </a:rPr>
              <a:t>Any unauthorized disclosure or modification of the data</a:t>
            </a:r>
          </a:p>
          <a:p>
            <a:pPr marL="615950" lvl="1" indent="-342900">
              <a:spcBef>
                <a:spcPts val="600"/>
              </a:spcBef>
              <a:buFont typeface="+mj-lt"/>
              <a:buAutoNum type="arabicPeriod"/>
            </a:pPr>
            <a:r>
              <a:rPr lang="en-US" sz="2000" dirty="0">
                <a:latin typeface="Calibri" panose="020F0502020204030204" pitchFamily="34" charset="0"/>
                <a:cs typeface="Calibri" panose="020F0502020204030204" pitchFamily="34" charset="0"/>
              </a:rPr>
              <a:t>Disclosure of critical secrets and keys affecting security (including the data)</a:t>
            </a:r>
          </a:p>
          <a:p>
            <a:pPr marL="615950" lvl="1" indent="-342900">
              <a:spcBef>
                <a:spcPts val="600"/>
              </a:spcBef>
              <a:buFont typeface="+mj-lt"/>
              <a:buAutoNum type="arabicPeriod"/>
            </a:pPr>
            <a:r>
              <a:rPr lang="en-US" sz="2000" dirty="0">
                <a:latin typeface="Calibri" panose="020F0502020204030204" pitchFamily="34" charset="0"/>
                <a:cs typeface="Calibri" panose="020F0502020204030204" pitchFamily="34" charset="0"/>
              </a:rPr>
              <a:t>Violation of data use rules by multiple owners’ whose data is present in the data set</a:t>
            </a:r>
          </a:p>
        </p:txBody>
      </p:sp>
    </p:spTree>
    <p:extLst>
      <p:ext uri="{BB962C8B-B14F-4D97-AF65-F5344CB8AC3E}">
        <p14:creationId xmlns:p14="http://schemas.microsoft.com/office/powerpoint/2010/main" val="67205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7671F3E-BC1F-4B8F-AC6D-76C6CE16CE35}"/>
              </a:ext>
            </a:extLst>
          </p:cNvPr>
          <p:cNvSpPr>
            <a:spLocks noGrp="1"/>
          </p:cNvSpPr>
          <p:nvPr>
            <p:ph type="title"/>
          </p:nvPr>
        </p:nvSpPr>
        <p:spPr>
          <a:xfrm>
            <a:off x="553379" y="176669"/>
            <a:ext cx="11001004" cy="596491"/>
          </a:xfrm>
        </p:spPr>
        <p:txBody>
          <a:bodyPr wrap="none" anchor="b">
            <a:noAutofit/>
          </a:bodyPr>
          <a:lstStyle/>
          <a:p>
            <a:r>
              <a:rPr lang="en-US" sz="3600"/>
              <a:t>Each Program Gets Certified</a:t>
            </a:r>
          </a:p>
        </p:txBody>
      </p:sp>
      <p:sp>
        <p:nvSpPr>
          <p:cNvPr id="6" name="Rectangle 5">
            <a:extLst>
              <a:ext uri="{FF2B5EF4-FFF2-40B4-BE49-F238E27FC236}">
                <a16:creationId xmlns:a16="http://schemas.microsoft.com/office/drawing/2014/main" id="{8F370B65-E0AC-2147-A71B-4C868E20A424}"/>
              </a:ext>
            </a:extLst>
          </p:cNvPr>
          <p:cNvSpPr/>
          <p:nvPr/>
        </p:nvSpPr>
        <p:spPr>
          <a:xfrm>
            <a:off x="3618844" y="1451640"/>
            <a:ext cx="2275376" cy="1031903"/>
          </a:xfrm>
          <a:prstGeom prst="rect">
            <a:avLst/>
          </a:prstGeom>
          <a:noFill/>
          <a:ln w="107950">
            <a:solidFill>
              <a:schemeClr val="tx2"/>
            </a:solidFill>
            <a:miter lim="800000"/>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16" name="TextBox 15">
            <a:extLst>
              <a:ext uri="{FF2B5EF4-FFF2-40B4-BE49-F238E27FC236}">
                <a16:creationId xmlns:a16="http://schemas.microsoft.com/office/drawing/2014/main" id="{340BC5E1-0123-174E-AA62-0087D2E1BE97}"/>
              </a:ext>
            </a:extLst>
          </p:cNvPr>
          <p:cNvSpPr txBox="1"/>
          <p:nvPr/>
        </p:nvSpPr>
        <p:spPr>
          <a:xfrm>
            <a:off x="3837169" y="1771606"/>
            <a:ext cx="2015636" cy="276999"/>
          </a:xfrm>
          <a:prstGeom prst="rect">
            <a:avLst/>
          </a:prstGeom>
        </p:spPr>
        <p:txBody>
          <a:bodyPr wrap="square" lIns="0" tIns="0" rIns="0" bIns="0" rtlCol="0">
            <a:spAutoFit/>
          </a:bodyPr>
          <a:lstStyle/>
          <a:p>
            <a:pPr algn="l">
              <a:spcAft>
                <a:spcPts val="600"/>
              </a:spcAft>
            </a:pPr>
            <a:r>
              <a:rPr lang="en-US"/>
              <a:t>Certifier Service</a:t>
            </a:r>
          </a:p>
        </p:txBody>
      </p:sp>
      <p:sp>
        <p:nvSpPr>
          <p:cNvPr id="43" name="Rectangle 42">
            <a:extLst>
              <a:ext uri="{FF2B5EF4-FFF2-40B4-BE49-F238E27FC236}">
                <a16:creationId xmlns:a16="http://schemas.microsoft.com/office/drawing/2014/main" id="{469539D2-FE16-6D44-8760-F4BC09CDC488}"/>
              </a:ext>
            </a:extLst>
          </p:cNvPr>
          <p:cNvSpPr/>
          <p:nvPr/>
        </p:nvSpPr>
        <p:spPr>
          <a:xfrm>
            <a:off x="380959" y="1427773"/>
            <a:ext cx="1909730" cy="945681"/>
          </a:xfrm>
          <a:prstGeom prst="rect">
            <a:avLst/>
          </a:prstGeom>
          <a:noFill/>
          <a:ln w="127000">
            <a:solidFill>
              <a:schemeClr val="tx2"/>
            </a:solidFill>
            <a:miter lim="800000"/>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cxnSp>
        <p:nvCxnSpPr>
          <p:cNvPr id="46" name="Straight Arrow Connector 45">
            <a:extLst>
              <a:ext uri="{FF2B5EF4-FFF2-40B4-BE49-F238E27FC236}">
                <a16:creationId xmlns:a16="http://schemas.microsoft.com/office/drawing/2014/main" id="{14AA1DAF-B3A6-EE49-BA22-F5CC88DAF427}"/>
              </a:ext>
            </a:extLst>
          </p:cNvPr>
          <p:cNvCxnSpPr>
            <a:cxnSpLocks/>
          </p:cNvCxnSpPr>
          <p:nvPr/>
        </p:nvCxnSpPr>
        <p:spPr bwMode="gray">
          <a:xfrm>
            <a:off x="1541329" y="2476660"/>
            <a:ext cx="0" cy="578739"/>
          </a:xfrm>
          <a:prstGeom prst="straightConnector1">
            <a:avLst/>
          </a:prstGeom>
          <a:ln w="25400">
            <a:solidFill>
              <a:srgbClr val="E71D1D"/>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47C5D658-AB2A-C542-8863-81EE9FEFEA96}"/>
              </a:ext>
            </a:extLst>
          </p:cNvPr>
          <p:cNvSpPr txBox="1"/>
          <p:nvPr/>
        </p:nvSpPr>
        <p:spPr>
          <a:xfrm>
            <a:off x="489822" y="1575216"/>
            <a:ext cx="1561854" cy="607797"/>
          </a:xfrm>
          <a:prstGeom prst="rect">
            <a:avLst/>
          </a:prstGeom>
        </p:spPr>
        <p:txBody>
          <a:bodyPr wrap="square" lIns="0" tIns="0" rIns="0" bIns="0" rtlCol="0">
            <a:noAutofit/>
          </a:bodyPr>
          <a:lstStyle/>
          <a:p>
            <a:pPr algn="l">
              <a:spcAft>
                <a:spcPts val="600"/>
              </a:spcAft>
            </a:pPr>
            <a:r>
              <a:rPr lang="en-US" sz="1600"/>
              <a:t>Program (Bank and Analysis)</a:t>
            </a:r>
          </a:p>
        </p:txBody>
      </p:sp>
      <p:sp>
        <p:nvSpPr>
          <p:cNvPr id="29" name="TextBox 28">
            <a:extLst>
              <a:ext uri="{FF2B5EF4-FFF2-40B4-BE49-F238E27FC236}">
                <a16:creationId xmlns:a16="http://schemas.microsoft.com/office/drawing/2014/main" id="{DE1FC6CA-E3F5-CC42-9976-D95436AEFDA7}"/>
              </a:ext>
            </a:extLst>
          </p:cNvPr>
          <p:cNvSpPr txBox="1"/>
          <p:nvPr/>
        </p:nvSpPr>
        <p:spPr>
          <a:xfrm flipH="1">
            <a:off x="1322375" y="2515550"/>
            <a:ext cx="91886" cy="330988"/>
          </a:xfrm>
          <a:prstGeom prst="rect">
            <a:avLst/>
          </a:prstGeom>
          <a:noFill/>
        </p:spPr>
        <p:txBody>
          <a:bodyPr wrap="square" lIns="0" tIns="0" rIns="0" bIns="0" rtlCol="0">
            <a:spAutoFit/>
          </a:bodyPr>
          <a:lstStyle/>
          <a:p>
            <a:pPr algn="l">
              <a:lnSpc>
                <a:spcPct val="130000"/>
              </a:lnSpc>
            </a:pPr>
            <a:r>
              <a:rPr lang="en-US">
                <a:solidFill>
                  <a:schemeClr val="tx2"/>
                </a:solidFill>
              </a:rPr>
              <a:t>4</a:t>
            </a:r>
            <a:endParaRPr lang="en-US" sz="1800">
              <a:solidFill>
                <a:schemeClr val="tx2"/>
              </a:solidFill>
            </a:endParaRPr>
          </a:p>
        </p:txBody>
      </p:sp>
      <p:cxnSp>
        <p:nvCxnSpPr>
          <p:cNvPr id="30" name="Straight Arrow Connector 29">
            <a:extLst>
              <a:ext uri="{FF2B5EF4-FFF2-40B4-BE49-F238E27FC236}">
                <a16:creationId xmlns:a16="http://schemas.microsoft.com/office/drawing/2014/main" id="{E445C83D-79DE-B145-9FE1-8C5C9C9F9D43}"/>
              </a:ext>
            </a:extLst>
          </p:cNvPr>
          <p:cNvCxnSpPr>
            <a:cxnSpLocks/>
          </p:cNvCxnSpPr>
          <p:nvPr/>
        </p:nvCxnSpPr>
        <p:spPr bwMode="gray">
          <a:xfrm flipH="1" flipV="1">
            <a:off x="2353839" y="1629714"/>
            <a:ext cx="1273281" cy="17553"/>
          </a:xfrm>
          <a:prstGeom prst="straightConnector1">
            <a:avLst/>
          </a:prstGeom>
          <a:ln w="25400">
            <a:solidFill>
              <a:srgbClr val="E71D1D"/>
            </a:solidFill>
            <a:miter lim="800000"/>
            <a:headEnd type="triangle"/>
            <a:tailEnd type="non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95D0AF69-5F74-CE44-B271-E9D6598D964D}"/>
              </a:ext>
            </a:extLst>
          </p:cNvPr>
          <p:cNvSpPr txBox="1"/>
          <p:nvPr/>
        </p:nvSpPr>
        <p:spPr>
          <a:xfrm>
            <a:off x="2990479" y="1270296"/>
            <a:ext cx="312612" cy="294183"/>
          </a:xfrm>
          <a:prstGeom prst="rect">
            <a:avLst/>
          </a:prstGeom>
          <a:noFill/>
        </p:spPr>
        <p:txBody>
          <a:bodyPr wrap="square" lIns="0" tIns="0" rIns="0" bIns="0" rtlCol="0">
            <a:spAutoFit/>
          </a:bodyPr>
          <a:lstStyle/>
          <a:p>
            <a:pPr algn="l">
              <a:lnSpc>
                <a:spcPct val="130000"/>
              </a:lnSpc>
            </a:pPr>
            <a:r>
              <a:rPr lang="en-US" sz="1600">
                <a:solidFill>
                  <a:schemeClr val="tx2"/>
                </a:solidFill>
              </a:rPr>
              <a:t>2</a:t>
            </a:r>
          </a:p>
        </p:txBody>
      </p:sp>
      <p:cxnSp>
        <p:nvCxnSpPr>
          <p:cNvPr id="32" name="Straight Arrow Connector 31">
            <a:extLst>
              <a:ext uri="{FF2B5EF4-FFF2-40B4-BE49-F238E27FC236}">
                <a16:creationId xmlns:a16="http://schemas.microsoft.com/office/drawing/2014/main" id="{660917F1-A63E-064F-81FC-8BCF7FB16F17}"/>
              </a:ext>
            </a:extLst>
          </p:cNvPr>
          <p:cNvCxnSpPr>
            <a:cxnSpLocks/>
          </p:cNvCxnSpPr>
          <p:nvPr/>
        </p:nvCxnSpPr>
        <p:spPr bwMode="gray">
          <a:xfrm flipH="1" flipV="1">
            <a:off x="2353839" y="2029092"/>
            <a:ext cx="1180989" cy="12546"/>
          </a:xfrm>
          <a:prstGeom prst="straightConnector1">
            <a:avLst/>
          </a:prstGeom>
          <a:ln w="25400">
            <a:solidFill>
              <a:srgbClr val="E71D1D"/>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EB3F5AD1-EA92-8542-88CC-E4EE2FB40299}"/>
              </a:ext>
            </a:extLst>
          </p:cNvPr>
          <p:cNvSpPr txBox="1"/>
          <p:nvPr/>
        </p:nvSpPr>
        <p:spPr>
          <a:xfrm>
            <a:off x="6403071" y="1006415"/>
            <a:ext cx="5622731" cy="3077747"/>
          </a:xfrm>
          <a:prstGeom prst="rect">
            <a:avLst/>
          </a:prstGeom>
          <a:noFill/>
        </p:spPr>
        <p:txBody>
          <a:bodyPr wrap="square" lIns="0" tIns="0" rIns="0" bIns="0" rtlCol="0">
            <a:noAutofit/>
          </a:bodyPr>
          <a:lstStyle/>
          <a:p>
            <a:pPr marL="228600" indent="-228600">
              <a:spcBef>
                <a:spcPts val="200"/>
              </a:spcBef>
              <a:buFont typeface="+mj-lt"/>
              <a:buAutoNum type="arabicPeriod"/>
            </a:pPr>
            <a:r>
              <a:rPr lang="en-US" dirty="0">
                <a:latin typeface="Calibri" panose="020F0502020204030204" pitchFamily="34" charset="0"/>
                <a:cs typeface="Calibri" panose="020F0502020204030204" pitchFamily="34" charset="0"/>
              </a:rPr>
              <a:t>Program unseals its encrypted keys</a:t>
            </a:r>
          </a:p>
          <a:p>
            <a:pPr marL="228600" indent="-228600">
              <a:spcBef>
                <a:spcPts val="200"/>
              </a:spcBef>
              <a:buFont typeface="+mj-lt"/>
              <a:buAutoNum type="arabicPeriod"/>
            </a:pPr>
            <a:r>
              <a:rPr lang="en-US" dirty="0">
                <a:latin typeface="Calibri" panose="020F0502020204030204" pitchFamily="34" charset="0"/>
                <a:cs typeface="Calibri" panose="020F0502020204030204" pitchFamily="34" charset="0"/>
              </a:rPr>
              <a:t>Program sends attestation with</a:t>
            </a:r>
            <a:r>
              <a:rPr lang="en-US" dirty="0">
                <a:solidFill>
                  <a:schemeClr val="tx2">
                    <a:lumMod val="50000"/>
                  </a:schemeClr>
                </a:solidFill>
                <a:latin typeface="Calibri" panose="020F0502020204030204" pitchFamily="34" charset="0"/>
                <a:cs typeface="Calibri" panose="020F0502020204030204" pitchFamily="34" charset="0"/>
              </a:rPr>
              <a:t> </a:t>
            </a:r>
            <a:r>
              <a:rPr lang="en-US" dirty="0">
                <a:solidFill>
                  <a:srgbClr val="FF0000"/>
                </a:solidFill>
                <a:latin typeface="Calibri" panose="020F0502020204030204" pitchFamily="34" charset="0"/>
                <a:cs typeface="Calibri" panose="020F0502020204030204" pitchFamily="34" charset="0"/>
              </a:rPr>
              <a:t>program-auth-key </a:t>
            </a:r>
            <a:r>
              <a:rPr lang="en-US" dirty="0">
                <a:latin typeface="Calibri" panose="020F0502020204030204" pitchFamily="34" charset="0"/>
                <a:cs typeface="Calibri" panose="020F0502020204030204" pitchFamily="34" charset="0"/>
              </a:rPr>
              <a:t>and evidence to Certifier Service.</a:t>
            </a:r>
          </a:p>
          <a:p>
            <a:pPr marL="228600" indent="-228600">
              <a:spcBef>
                <a:spcPts val="200"/>
              </a:spcBef>
              <a:buFont typeface="+mj-lt"/>
              <a:buAutoNum type="arabicPeriod"/>
            </a:pPr>
            <a:r>
              <a:rPr lang="en-US" dirty="0">
                <a:latin typeface="Calibri" panose="020F0502020204030204" pitchFamily="34" charset="0"/>
                <a:cs typeface="Calibri" panose="020F0502020204030204" pitchFamily="34" charset="0"/>
              </a:rPr>
              <a:t>Certifier Service verifies evidence against policy and, if compliant, returns X509 certificate (the “Admissions Certificate”)  naming the program measurement and program-auth-key .</a:t>
            </a:r>
          </a:p>
          <a:p>
            <a:pPr marL="228600" indent="-228600">
              <a:spcBef>
                <a:spcPts val="200"/>
              </a:spcBef>
              <a:buFont typeface="+mj-lt"/>
              <a:buAutoNum type="arabicPeriod"/>
            </a:pPr>
            <a:r>
              <a:rPr lang="en-US" dirty="0">
                <a:latin typeface="Calibri" panose="020F0502020204030204" pitchFamily="34" charset="0"/>
                <a:cs typeface="Calibri" panose="020F0502020204030204" pitchFamily="34" charset="0"/>
              </a:rPr>
              <a:t>Program stores it Admission certificate in the policy store and saves the store</a:t>
            </a:r>
          </a:p>
        </p:txBody>
      </p:sp>
      <p:sp>
        <p:nvSpPr>
          <p:cNvPr id="20" name="Can 19">
            <a:extLst>
              <a:ext uri="{FF2B5EF4-FFF2-40B4-BE49-F238E27FC236}">
                <a16:creationId xmlns:a16="http://schemas.microsoft.com/office/drawing/2014/main" id="{02F7B707-0A6C-F340-B319-36182FFBD654}"/>
              </a:ext>
            </a:extLst>
          </p:cNvPr>
          <p:cNvSpPr/>
          <p:nvPr/>
        </p:nvSpPr>
        <p:spPr>
          <a:xfrm>
            <a:off x="497316" y="3075300"/>
            <a:ext cx="1574236" cy="1660305"/>
          </a:xfrm>
          <a:prstGeom prst="can">
            <a:avLst/>
          </a:prstGeom>
          <a:noFill/>
          <a:ln w="25400">
            <a:solidFill>
              <a:schemeClr val="accent1"/>
            </a:solidFill>
            <a:miter lim="800000"/>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1" name="TextBox 20">
            <a:extLst>
              <a:ext uri="{FF2B5EF4-FFF2-40B4-BE49-F238E27FC236}">
                <a16:creationId xmlns:a16="http://schemas.microsoft.com/office/drawing/2014/main" id="{F405EBC6-2617-BD44-8BF0-2DB7FDB4091C}"/>
              </a:ext>
            </a:extLst>
          </p:cNvPr>
          <p:cNvSpPr txBox="1"/>
          <p:nvPr/>
        </p:nvSpPr>
        <p:spPr>
          <a:xfrm>
            <a:off x="527079" y="3573060"/>
            <a:ext cx="1473495" cy="871301"/>
          </a:xfrm>
          <a:prstGeom prst="rect">
            <a:avLst/>
          </a:prstGeom>
        </p:spPr>
        <p:txBody>
          <a:bodyPr wrap="square" lIns="0" tIns="0" rIns="0" bIns="0" rtlCol="0">
            <a:noAutofit/>
          </a:bodyPr>
          <a:lstStyle/>
          <a:p>
            <a:pPr>
              <a:spcAft>
                <a:spcPts val="600"/>
              </a:spcAft>
            </a:pPr>
            <a:r>
              <a:rPr lang="en-US" err="1"/>
              <a:t>PK</a:t>
            </a:r>
            <a:r>
              <a:rPr lang="en-US" baseline="-25000" err="1"/>
              <a:t>Prog</a:t>
            </a:r>
            <a:r>
              <a:rPr lang="en-US"/>
              <a:t>, </a:t>
            </a:r>
            <a:r>
              <a:rPr lang="en-US" err="1"/>
              <a:t>pK</a:t>
            </a:r>
            <a:r>
              <a:rPr lang="en-US" baseline="-25000" err="1"/>
              <a:t>Prog</a:t>
            </a:r>
            <a:endParaRPr lang="en-US"/>
          </a:p>
          <a:p>
            <a:pPr>
              <a:spcAft>
                <a:spcPts val="600"/>
              </a:spcAft>
            </a:pPr>
            <a:r>
              <a:rPr lang="en-US" err="1"/>
              <a:t>SK</a:t>
            </a:r>
            <a:r>
              <a:rPr lang="en-US" baseline="-25000" err="1"/>
              <a:t>Prog</a:t>
            </a:r>
            <a:endParaRPr lang="en-US"/>
          </a:p>
          <a:p>
            <a:pPr>
              <a:spcAft>
                <a:spcPts val="600"/>
              </a:spcAft>
            </a:pPr>
            <a:endParaRPr lang="en-US">
              <a:solidFill>
                <a:schemeClr val="tx2"/>
              </a:solidFill>
            </a:endParaRPr>
          </a:p>
        </p:txBody>
      </p:sp>
      <p:cxnSp>
        <p:nvCxnSpPr>
          <p:cNvPr id="24" name="Straight Arrow Connector 23">
            <a:extLst>
              <a:ext uri="{FF2B5EF4-FFF2-40B4-BE49-F238E27FC236}">
                <a16:creationId xmlns:a16="http://schemas.microsoft.com/office/drawing/2014/main" id="{8D067309-EF64-EB45-A343-B88E70E623EC}"/>
              </a:ext>
            </a:extLst>
          </p:cNvPr>
          <p:cNvCxnSpPr>
            <a:cxnSpLocks/>
          </p:cNvCxnSpPr>
          <p:nvPr/>
        </p:nvCxnSpPr>
        <p:spPr bwMode="gray">
          <a:xfrm>
            <a:off x="982349" y="2401688"/>
            <a:ext cx="0" cy="653711"/>
          </a:xfrm>
          <a:prstGeom prst="straightConnector1">
            <a:avLst/>
          </a:prstGeom>
          <a:ln w="25400">
            <a:solidFill>
              <a:srgbClr val="E71D1D"/>
            </a:solidFill>
            <a:miter lim="800000"/>
            <a:headEnd type="triangle" w="lg" len="med"/>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3C590B7F-7522-C043-9860-46659F7ED5A3}"/>
              </a:ext>
            </a:extLst>
          </p:cNvPr>
          <p:cNvSpPr txBox="1"/>
          <p:nvPr/>
        </p:nvSpPr>
        <p:spPr>
          <a:xfrm>
            <a:off x="723518" y="2588573"/>
            <a:ext cx="265415" cy="294183"/>
          </a:xfrm>
          <a:prstGeom prst="rect">
            <a:avLst/>
          </a:prstGeom>
          <a:noFill/>
        </p:spPr>
        <p:txBody>
          <a:bodyPr wrap="square" lIns="0" tIns="0" rIns="0" bIns="0" rtlCol="0">
            <a:spAutoFit/>
          </a:bodyPr>
          <a:lstStyle/>
          <a:p>
            <a:pPr algn="l">
              <a:lnSpc>
                <a:spcPct val="130000"/>
              </a:lnSpc>
            </a:pPr>
            <a:r>
              <a:rPr lang="en-US" sz="1600">
                <a:solidFill>
                  <a:schemeClr val="tx2"/>
                </a:solidFill>
              </a:rPr>
              <a:t>1</a:t>
            </a:r>
          </a:p>
        </p:txBody>
      </p:sp>
      <p:sp>
        <p:nvSpPr>
          <p:cNvPr id="11" name="Rectangle 10">
            <a:extLst>
              <a:ext uri="{FF2B5EF4-FFF2-40B4-BE49-F238E27FC236}">
                <a16:creationId xmlns:a16="http://schemas.microsoft.com/office/drawing/2014/main" id="{E72E88E4-270F-294F-87E8-E27656C07DAE}"/>
              </a:ext>
            </a:extLst>
          </p:cNvPr>
          <p:cNvSpPr/>
          <p:nvPr/>
        </p:nvSpPr>
        <p:spPr>
          <a:xfrm>
            <a:off x="4695792" y="4735605"/>
            <a:ext cx="6902246" cy="1526686"/>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28575">
            <a:solidFill>
              <a:srgbClr val="E71D1D"/>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spcAft>
                <a:spcPts val="400"/>
              </a:spcAft>
            </a:pPr>
            <a:r>
              <a:rPr lang="en-US" dirty="0">
                <a:solidFill>
                  <a:schemeClr val="accent2">
                    <a:lumMod val="50000"/>
                  </a:schemeClr>
                </a:solidFill>
                <a:latin typeface="Calibri" panose="020F0502020204030204" pitchFamily="34" charset="0"/>
                <a:cs typeface="Calibri" panose="020F0502020204030204" pitchFamily="34" charset="0"/>
              </a:rPr>
              <a:t>Security implication:</a:t>
            </a:r>
          </a:p>
          <a:p>
            <a:pPr marL="342900" indent="-342900">
              <a:spcAft>
                <a:spcPts val="400"/>
              </a:spcAft>
              <a:buFont typeface="+mj-lt"/>
              <a:buAutoNum type="arabicPeriod"/>
            </a:pPr>
            <a:r>
              <a:rPr lang="en-US" dirty="0">
                <a:solidFill>
                  <a:schemeClr val="accent2">
                    <a:lumMod val="50000"/>
                  </a:schemeClr>
                </a:solidFill>
                <a:latin typeface="Calibri" panose="020F0502020204030204" pitchFamily="34" charset="0"/>
                <a:cs typeface="Calibri" panose="020F0502020204030204" pitchFamily="34" charset="0"/>
              </a:rPr>
              <a:t>Each Program has an Admissions Certificate</a:t>
            </a:r>
          </a:p>
          <a:p>
            <a:pPr marL="342900" indent="-342900">
              <a:spcAft>
                <a:spcPts val="400"/>
              </a:spcAft>
              <a:buFont typeface="+mj-lt"/>
              <a:buAutoNum type="arabicPeriod"/>
            </a:pPr>
            <a:r>
              <a:rPr lang="en-US" dirty="0">
                <a:solidFill>
                  <a:schemeClr val="accent2">
                    <a:lumMod val="50000"/>
                  </a:schemeClr>
                </a:solidFill>
                <a:latin typeface="Calibri" panose="020F0502020204030204" pitchFamily="34" charset="0"/>
                <a:cs typeface="Calibri" panose="020F0502020204030204" pitchFamily="34" charset="0"/>
              </a:rPr>
              <a:t>Only the program can recover its private key</a:t>
            </a:r>
          </a:p>
          <a:p>
            <a:pPr marL="342900" indent="-342900">
              <a:spcAft>
                <a:spcPts val="400"/>
              </a:spcAft>
              <a:buFont typeface="+mj-lt"/>
              <a:buAutoNum type="arabicPeriod"/>
            </a:pPr>
            <a:r>
              <a:rPr lang="en-US" dirty="0">
                <a:solidFill>
                  <a:schemeClr val="accent2">
                    <a:lumMod val="50000"/>
                  </a:schemeClr>
                </a:solidFill>
                <a:latin typeface="Calibri" panose="020F0502020204030204" pitchFamily="34" charset="0"/>
                <a:cs typeface="Calibri" panose="020F0502020204030204" pitchFamily="34" charset="0"/>
              </a:rPr>
              <a:t>Program data can be recovered only by the program</a:t>
            </a:r>
          </a:p>
          <a:p>
            <a:pPr marL="342900" indent="-342900">
              <a:spcAft>
                <a:spcPts val="600"/>
              </a:spcAft>
              <a:buFont typeface="+mj-lt"/>
              <a:buAutoNum type="arabicPeriod"/>
            </a:pPr>
            <a:endParaRPr lang="en-US" dirty="0">
              <a:solidFill>
                <a:schemeClr val="accent2">
                  <a:lumMod val="50000"/>
                </a:schemeClr>
              </a:solidFill>
            </a:endParaRPr>
          </a:p>
        </p:txBody>
      </p:sp>
      <p:sp>
        <p:nvSpPr>
          <p:cNvPr id="5" name="Can 4">
            <a:extLst>
              <a:ext uri="{FF2B5EF4-FFF2-40B4-BE49-F238E27FC236}">
                <a16:creationId xmlns:a16="http://schemas.microsoft.com/office/drawing/2014/main" id="{7A3C7CD9-3045-8D0D-7E40-EEEE6B4AB424}"/>
              </a:ext>
            </a:extLst>
          </p:cNvPr>
          <p:cNvSpPr/>
          <p:nvPr/>
        </p:nvSpPr>
        <p:spPr>
          <a:xfrm>
            <a:off x="3936716" y="3378628"/>
            <a:ext cx="1276865" cy="895084"/>
          </a:xfrm>
          <a:prstGeom prst="can">
            <a:avLst/>
          </a:prstGeom>
          <a:noFill/>
          <a:ln w="25400">
            <a:solidFill>
              <a:schemeClr val="accent1"/>
            </a:solidFill>
            <a:miter lim="800000"/>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cxnSp>
        <p:nvCxnSpPr>
          <p:cNvPr id="7" name="Straight Arrow Connector 6">
            <a:extLst>
              <a:ext uri="{FF2B5EF4-FFF2-40B4-BE49-F238E27FC236}">
                <a16:creationId xmlns:a16="http://schemas.microsoft.com/office/drawing/2014/main" id="{F83547C7-8156-C2CD-8CFC-DDBA6CA23703}"/>
              </a:ext>
            </a:extLst>
          </p:cNvPr>
          <p:cNvCxnSpPr>
            <a:cxnSpLocks/>
          </p:cNvCxnSpPr>
          <p:nvPr/>
        </p:nvCxnSpPr>
        <p:spPr bwMode="gray">
          <a:xfrm>
            <a:off x="4628280" y="2483544"/>
            <a:ext cx="0" cy="895084"/>
          </a:xfrm>
          <a:prstGeom prst="straightConnector1">
            <a:avLst/>
          </a:prstGeom>
          <a:ln w="25400">
            <a:solidFill>
              <a:srgbClr val="E71D1D"/>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8F203AF0-1996-42EE-D0FC-16BB7A3A35D0}"/>
              </a:ext>
            </a:extLst>
          </p:cNvPr>
          <p:cNvSpPr txBox="1"/>
          <p:nvPr/>
        </p:nvSpPr>
        <p:spPr>
          <a:xfrm>
            <a:off x="4162996" y="3738433"/>
            <a:ext cx="785924" cy="257908"/>
          </a:xfrm>
          <a:prstGeom prst="rect">
            <a:avLst/>
          </a:prstGeom>
        </p:spPr>
        <p:txBody>
          <a:bodyPr wrap="square" lIns="0" tIns="0" rIns="0" bIns="0" rtlCol="0">
            <a:noAutofit/>
          </a:bodyPr>
          <a:lstStyle/>
          <a:p>
            <a:pPr algn="l">
              <a:spcAft>
                <a:spcPts val="600"/>
              </a:spcAft>
            </a:pPr>
            <a:r>
              <a:rPr lang="en-US" sz="1600">
                <a:solidFill>
                  <a:schemeClr val="tx2"/>
                </a:solidFill>
              </a:rPr>
              <a:t>Policy</a:t>
            </a:r>
          </a:p>
        </p:txBody>
      </p:sp>
      <p:sp>
        <p:nvSpPr>
          <p:cNvPr id="15" name="TextBox 14">
            <a:extLst>
              <a:ext uri="{FF2B5EF4-FFF2-40B4-BE49-F238E27FC236}">
                <a16:creationId xmlns:a16="http://schemas.microsoft.com/office/drawing/2014/main" id="{EB8DF1AF-B824-FABA-745B-10001FA93755}"/>
              </a:ext>
            </a:extLst>
          </p:cNvPr>
          <p:cNvSpPr txBox="1"/>
          <p:nvPr/>
        </p:nvSpPr>
        <p:spPr>
          <a:xfrm>
            <a:off x="3142879" y="1681776"/>
            <a:ext cx="312612" cy="294183"/>
          </a:xfrm>
          <a:prstGeom prst="rect">
            <a:avLst/>
          </a:prstGeom>
          <a:noFill/>
        </p:spPr>
        <p:txBody>
          <a:bodyPr wrap="square" lIns="0" tIns="0" rIns="0" bIns="0" rtlCol="0">
            <a:spAutoFit/>
          </a:bodyPr>
          <a:lstStyle/>
          <a:p>
            <a:pPr algn="l">
              <a:lnSpc>
                <a:spcPct val="130000"/>
              </a:lnSpc>
            </a:pPr>
            <a:r>
              <a:rPr lang="en-US" sz="1600">
                <a:solidFill>
                  <a:schemeClr val="tx2"/>
                </a:solidFill>
              </a:rPr>
              <a:t>3</a:t>
            </a:r>
          </a:p>
        </p:txBody>
      </p:sp>
      <p:sp>
        <p:nvSpPr>
          <p:cNvPr id="8" name="TextBox 7">
            <a:extLst>
              <a:ext uri="{FF2B5EF4-FFF2-40B4-BE49-F238E27FC236}">
                <a16:creationId xmlns:a16="http://schemas.microsoft.com/office/drawing/2014/main" id="{F1BE76DD-DAFA-6F29-031B-2F8388F1F86D}"/>
              </a:ext>
            </a:extLst>
          </p:cNvPr>
          <p:cNvSpPr txBox="1"/>
          <p:nvPr/>
        </p:nvSpPr>
        <p:spPr>
          <a:xfrm>
            <a:off x="710800" y="3148710"/>
            <a:ext cx="1289773" cy="280289"/>
          </a:xfrm>
          <a:prstGeom prst="rect">
            <a:avLst/>
          </a:prstGeom>
        </p:spPr>
        <p:txBody>
          <a:bodyPr wrap="square" lIns="0" tIns="0" rIns="0" bIns="0" rtlCol="0">
            <a:noAutofit/>
          </a:bodyPr>
          <a:lstStyle/>
          <a:p>
            <a:pPr algn="l">
              <a:spcAft>
                <a:spcPts val="600"/>
              </a:spcAft>
            </a:pPr>
            <a:r>
              <a:rPr lang="en-US" sz="1600">
                <a:solidFill>
                  <a:schemeClr val="tx2"/>
                </a:solidFill>
              </a:rPr>
              <a:t>Policy Store</a:t>
            </a:r>
          </a:p>
        </p:txBody>
      </p:sp>
      <p:sp>
        <p:nvSpPr>
          <p:cNvPr id="4" name="TextBox 3">
            <a:extLst>
              <a:ext uri="{FF2B5EF4-FFF2-40B4-BE49-F238E27FC236}">
                <a16:creationId xmlns:a16="http://schemas.microsoft.com/office/drawing/2014/main" id="{36124025-DA02-B553-1A15-6335551CA5D0}"/>
              </a:ext>
            </a:extLst>
          </p:cNvPr>
          <p:cNvSpPr txBox="1"/>
          <p:nvPr/>
        </p:nvSpPr>
        <p:spPr>
          <a:xfrm>
            <a:off x="4169739" y="1019667"/>
            <a:ext cx="1223896" cy="294183"/>
          </a:xfrm>
          <a:prstGeom prst="rect">
            <a:avLst/>
          </a:prstGeom>
          <a:noFill/>
        </p:spPr>
        <p:txBody>
          <a:bodyPr wrap="square" lIns="0" tIns="0" rIns="0" bIns="0" rtlCol="0">
            <a:spAutoFit/>
          </a:bodyPr>
          <a:lstStyle/>
          <a:p>
            <a:pPr algn="l">
              <a:lnSpc>
                <a:spcPct val="130000"/>
              </a:lnSpc>
            </a:pPr>
            <a:r>
              <a:rPr lang="en-US" sz="1600">
                <a:solidFill>
                  <a:schemeClr val="tx2"/>
                </a:solidFill>
              </a:rPr>
              <a:t>Enclave</a:t>
            </a:r>
            <a:endParaRPr lang="en-US" sz="1800">
              <a:solidFill>
                <a:schemeClr val="tx2"/>
              </a:solidFill>
            </a:endParaRPr>
          </a:p>
        </p:txBody>
      </p:sp>
      <p:sp>
        <p:nvSpPr>
          <p:cNvPr id="10" name="TextBox 9">
            <a:extLst>
              <a:ext uri="{FF2B5EF4-FFF2-40B4-BE49-F238E27FC236}">
                <a16:creationId xmlns:a16="http://schemas.microsoft.com/office/drawing/2014/main" id="{80189FDF-E62A-95D6-ED72-636A20AD1062}"/>
              </a:ext>
            </a:extLst>
          </p:cNvPr>
          <p:cNvSpPr txBox="1"/>
          <p:nvPr/>
        </p:nvSpPr>
        <p:spPr>
          <a:xfrm>
            <a:off x="1062496" y="1012945"/>
            <a:ext cx="1223896" cy="294183"/>
          </a:xfrm>
          <a:prstGeom prst="rect">
            <a:avLst/>
          </a:prstGeom>
          <a:noFill/>
        </p:spPr>
        <p:txBody>
          <a:bodyPr wrap="square" lIns="0" tIns="0" rIns="0" bIns="0" rtlCol="0">
            <a:spAutoFit/>
          </a:bodyPr>
          <a:lstStyle/>
          <a:p>
            <a:pPr algn="l">
              <a:lnSpc>
                <a:spcPct val="130000"/>
              </a:lnSpc>
            </a:pPr>
            <a:r>
              <a:rPr lang="en-US" sz="1600">
                <a:solidFill>
                  <a:schemeClr val="tx2"/>
                </a:solidFill>
              </a:rPr>
              <a:t>Enclave</a:t>
            </a:r>
            <a:endParaRPr lang="en-US" sz="1800">
              <a:solidFill>
                <a:schemeClr val="tx2"/>
              </a:solidFill>
            </a:endParaRPr>
          </a:p>
        </p:txBody>
      </p:sp>
    </p:spTree>
    <p:extLst>
      <p:ext uri="{BB962C8B-B14F-4D97-AF65-F5344CB8AC3E}">
        <p14:creationId xmlns:p14="http://schemas.microsoft.com/office/powerpoint/2010/main" val="352006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7671F3E-BC1F-4B8F-AC6D-76C6CE16CE35}"/>
              </a:ext>
            </a:extLst>
          </p:cNvPr>
          <p:cNvSpPr>
            <a:spLocks noGrp="1"/>
          </p:cNvSpPr>
          <p:nvPr>
            <p:ph type="title"/>
          </p:nvPr>
        </p:nvSpPr>
        <p:spPr>
          <a:xfrm>
            <a:off x="553379" y="176669"/>
            <a:ext cx="11001004" cy="596491"/>
          </a:xfrm>
        </p:spPr>
        <p:txBody>
          <a:bodyPr wrap="none" anchor="b">
            <a:noAutofit/>
          </a:bodyPr>
          <a:lstStyle/>
          <a:p>
            <a:r>
              <a:rPr lang="en-US" sz="3600"/>
              <a:t>Data Provisioning</a:t>
            </a:r>
          </a:p>
        </p:txBody>
      </p:sp>
      <p:sp>
        <p:nvSpPr>
          <p:cNvPr id="6" name="Rectangle 5">
            <a:extLst>
              <a:ext uri="{FF2B5EF4-FFF2-40B4-BE49-F238E27FC236}">
                <a16:creationId xmlns:a16="http://schemas.microsoft.com/office/drawing/2014/main" id="{8F370B65-E0AC-2147-A71B-4C868E20A424}"/>
              </a:ext>
            </a:extLst>
          </p:cNvPr>
          <p:cNvSpPr/>
          <p:nvPr/>
        </p:nvSpPr>
        <p:spPr>
          <a:xfrm>
            <a:off x="3753314" y="1451640"/>
            <a:ext cx="2275376" cy="1031903"/>
          </a:xfrm>
          <a:prstGeom prst="rect">
            <a:avLst/>
          </a:prstGeom>
          <a:noFill/>
          <a:ln w="107950">
            <a:solidFill>
              <a:schemeClr val="tx2"/>
            </a:solidFill>
            <a:miter lim="800000"/>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16" name="TextBox 15">
            <a:extLst>
              <a:ext uri="{FF2B5EF4-FFF2-40B4-BE49-F238E27FC236}">
                <a16:creationId xmlns:a16="http://schemas.microsoft.com/office/drawing/2014/main" id="{340BC5E1-0123-174E-AA62-0087D2E1BE97}"/>
              </a:ext>
            </a:extLst>
          </p:cNvPr>
          <p:cNvSpPr txBox="1"/>
          <p:nvPr/>
        </p:nvSpPr>
        <p:spPr>
          <a:xfrm>
            <a:off x="3971639" y="1771606"/>
            <a:ext cx="2015636" cy="276999"/>
          </a:xfrm>
          <a:prstGeom prst="rect">
            <a:avLst/>
          </a:prstGeom>
        </p:spPr>
        <p:txBody>
          <a:bodyPr wrap="square" lIns="0" tIns="0" rIns="0" bIns="0" rtlCol="0">
            <a:spAutoFit/>
          </a:bodyPr>
          <a:lstStyle/>
          <a:p>
            <a:pPr algn="l">
              <a:spcAft>
                <a:spcPts val="600"/>
              </a:spcAft>
            </a:pPr>
            <a:r>
              <a:rPr lang="en-US"/>
              <a:t>Bank Program</a:t>
            </a:r>
          </a:p>
        </p:txBody>
      </p:sp>
      <p:sp>
        <p:nvSpPr>
          <p:cNvPr id="43" name="Rectangle 42">
            <a:extLst>
              <a:ext uri="{FF2B5EF4-FFF2-40B4-BE49-F238E27FC236}">
                <a16:creationId xmlns:a16="http://schemas.microsoft.com/office/drawing/2014/main" id="{469539D2-FE16-6D44-8760-F4BC09CDC488}"/>
              </a:ext>
            </a:extLst>
          </p:cNvPr>
          <p:cNvSpPr/>
          <p:nvPr/>
        </p:nvSpPr>
        <p:spPr>
          <a:xfrm>
            <a:off x="515429" y="1427773"/>
            <a:ext cx="1909730" cy="945681"/>
          </a:xfrm>
          <a:prstGeom prst="rect">
            <a:avLst/>
          </a:prstGeom>
          <a:noFill/>
          <a:ln w="127000">
            <a:solidFill>
              <a:schemeClr val="tx2"/>
            </a:solidFill>
            <a:miter lim="800000"/>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cxnSp>
        <p:nvCxnSpPr>
          <p:cNvPr id="46" name="Straight Arrow Connector 45">
            <a:extLst>
              <a:ext uri="{FF2B5EF4-FFF2-40B4-BE49-F238E27FC236}">
                <a16:creationId xmlns:a16="http://schemas.microsoft.com/office/drawing/2014/main" id="{14AA1DAF-B3A6-EE49-BA22-F5CC88DAF427}"/>
              </a:ext>
            </a:extLst>
          </p:cNvPr>
          <p:cNvCxnSpPr>
            <a:cxnSpLocks/>
          </p:cNvCxnSpPr>
          <p:nvPr/>
        </p:nvCxnSpPr>
        <p:spPr bwMode="gray">
          <a:xfrm>
            <a:off x="1280247" y="2436319"/>
            <a:ext cx="0" cy="578739"/>
          </a:xfrm>
          <a:prstGeom prst="straightConnector1">
            <a:avLst/>
          </a:prstGeom>
          <a:ln w="25400">
            <a:solidFill>
              <a:srgbClr val="E71D1D"/>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47C5D658-AB2A-C542-8863-81EE9FEFEA96}"/>
              </a:ext>
            </a:extLst>
          </p:cNvPr>
          <p:cNvSpPr txBox="1"/>
          <p:nvPr/>
        </p:nvSpPr>
        <p:spPr>
          <a:xfrm>
            <a:off x="637977" y="1646944"/>
            <a:ext cx="1561854" cy="289240"/>
          </a:xfrm>
          <a:prstGeom prst="rect">
            <a:avLst/>
          </a:prstGeom>
        </p:spPr>
        <p:txBody>
          <a:bodyPr wrap="square" lIns="0" tIns="0" rIns="0" bIns="0" rtlCol="0">
            <a:noAutofit/>
          </a:bodyPr>
          <a:lstStyle/>
          <a:p>
            <a:pPr algn="l">
              <a:spcAft>
                <a:spcPts val="600"/>
              </a:spcAft>
            </a:pPr>
            <a:r>
              <a:rPr lang="en-US"/>
              <a:t>Analysis Program</a:t>
            </a:r>
          </a:p>
        </p:txBody>
      </p:sp>
      <p:cxnSp>
        <p:nvCxnSpPr>
          <p:cNvPr id="30" name="Straight Arrow Connector 29">
            <a:extLst>
              <a:ext uri="{FF2B5EF4-FFF2-40B4-BE49-F238E27FC236}">
                <a16:creationId xmlns:a16="http://schemas.microsoft.com/office/drawing/2014/main" id="{E445C83D-79DE-B145-9FE1-8C5C9C9F9D43}"/>
              </a:ext>
            </a:extLst>
          </p:cNvPr>
          <p:cNvCxnSpPr>
            <a:cxnSpLocks/>
          </p:cNvCxnSpPr>
          <p:nvPr/>
        </p:nvCxnSpPr>
        <p:spPr bwMode="gray">
          <a:xfrm flipH="1" flipV="1">
            <a:off x="2488309" y="1629714"/>
            <a:ext cx="1273281" cy="17553"/>
          </a:xfrm>
          <a:prstGeom prst="straightConnector1">
            <a:avLst/>
          </a:prstGeom>
          <a:ln w="25400">
            <a:solidFill>
              <a:srgbClr val="E71D1D"/>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660917F1-A63E-064F-81FC-8BCF7FB16F17}"/>
              </a:ext>
            </a:extLst>
          </p:cNvPr>
          <p:cNvCxnSpPr>
            <a:cxnSpLocks/>
          </p:cNvCxnSpPr>
          <p:nvPr/>
        </p:nvCxnSpPr>
        <p:spPr bwMode="gray">
          <a:xfrm flipH="1" flipV="1">
            <a:off x="2488309" y="2029092"/>
            <a:ext cx="1180989" cy="12546"/>
          </a:xfrm>
          <a:prstGeom prst="straightConnector1">
            <a:avLst/>
          </a:prstGeom>
          <a:ln w="25400">
            <a:solidFill>
              <a:srgbClr val="E71D1D"/>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EB3F5AD1-EA92-8542-88CC-E4EE2FB40299}"/>
              </a:ext>
            </a:extLst>
          </p:cNvPr>
          <p:cNvSpPr txBox="1"/>
          <p:nvPr/>
        </p:nvSpPr>
        <p:spPr>
          <a:xfrm>
            <a:off x="6686255" y="1646944"/>
            <a:ext cx="4748820" cy="2184972"/>
          </a:xfrm>
          <a:prstGeom prst="rect">
            <a:avLst/>
          </a:prstGeom>
          <a:noFill/>
        </p:spPr>
        <p:txBody>
          <a:bodyPr wrap="square" lIns="0" tIns="0" rIns="0" bIns="0" rtlCol="0">
            <a:noAutofit/>
          </a:bodyPr>
          <a:lstStyle/>
          <a:p>
            <a:pPr marL="228600" indent="-228600">
              <a:spcBef>
                <a:spcPts val="200"/>
              </a:spcBef>
              <a:buFont typeface="+mj-lt"/>
              <a:buAutoNum type="arabicPeriod"/>
            </a:pPr>
            <a:r>
              <a:rPr lang="en-US" sz="2000" dirty="0">
                <a:latin typeface="Calibri" panose="020F0502020204030204" pitchFamily="34" charset="0"/>
                <a:cs typeface="Calibri" panose="020F0502020204030204" pitchFamily="34" charset="0"/>
              </a:rPr>
              <a:t>Programs unseals their encrypted keys</a:t>
            </a:r>
          </a:p>
          <a:p>
            <a:pPr marL="228600" indent="-228600">
              <a:spcBef>
                <a:spcPts val="200"/>
              </a:spcBef>
              <a:buFont typeface="+mj-lt"/>
              <a:buAutoNum type="arabicPeriod"/>
            </a:pPr>
            <a:r>
              <a:rPr lang="en-US" sz="2000" dirty="0">
                <a:latin typeface="Calibri" panose="020F0502020204030204" pitchFamily="34" charset="0"/>
                <a:cs typeface="Calibri" panose="020F0502020204030204" pitchFamily="34" charset="0"/>
              </a:rPr>
              <a:t>Programs exchange Admissions certificates and establish secure channel</a:t>
            </a:r>
          </a:p>
          <a:p>
            <a:pPr marL="228600" indent="-228600">
              <a:spcBef>
                <a:spcPts val="200"/>
              </a:spcBef>
              <a:buFont typeface="+mj-lt"/>
              <a:buAutoNum type="arabicPeriod"/>
            </a:pPr>
            <a:r>
              <a:rPr lang="en-US" sz="2000" dirty="0">
                <a:latin typeface="Calibri" panose="020F0502020204030204" pitchFamily="34" charset="0"/>
                <a:cs typeface="Calibri" panose="020F0502020204030204" pitchFamily="34" charset="0"/>
              </a:rPr>
              <a:t>Bank program sends fraud data to Analysis program</a:t>
            </a:r>
          </a:p>
          <a:p>
            <a:pPr marL="228600" indent="-228600">
              <a:spcBef>
                <a:spcPts val="200"/>
              </a:spcBef>
              <a:buFont typeface="+mj-lt"/>
              <a:buAutoNum type="arabicPeriod"/>
            </a:pPr>
            <a:r>
              <a:rPr lang="en-US" sz="2000" dirty="0">
                <a:latin typeface="Calibri" panose="020F0502020204030204" pitchFamily="34" charset="0"/>
                <a:cs typeface="Calibri" panose="020F0502020204030204" pitchFamily="34" charset="0"/>
              </a:rPr>
              <a:t>Analysis program stores aggregated fraud data</a:t>
            </a:r>
          </a:p>
        </p:txBody>
      </p:sp>
      <p:sp>
        <p:nvSpPr>
          <p:cNvPr id="20" name="Can 19">
            <a:extLst>
              <a:ext uri="{FF2B5EF4-FFF2-40B4-BE49-F238E27FC236}">
                <a16:creationId xmlns:a16="http://schemas.microsoft.com/office/drawing/2014/main" id="{02F7B707-0A6C-F340-B319-36182FFBD654}"/>
              </a:ext>
            </a:extLst>
          </p:cNvPr>
          <p:cNvSpPr/>
          <p:nvPr/>
        </p:nvSpPr>
        <p:spPr>
          <a:xfrm>
            <a:off x="362846" y="3034960"/>
            <a:ext cx="1319447" cy="1567038"/>
          </a:xfrm>
          <a:prstGeom prst="can">
            <a:avLst/>
          </a:prstGeom>
          <a:noFill/>
          <a:ln w="25400">
            <a:solidFill>
              <a:schemeClr val="accent1"/>
            </a:solidFill>
            <a:miter lim="800000"/>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1" name="TextBox 20">
            <a:extLst>
              <a:ext uri="{FF2B5EF4-FFF2-40B4-BE49-F238E27FC236}">
                <a16:creationId xmlns:a16="http://schemas.microsoft.com/office/drawing/2014/main" id="{F405EBC6-2617-BD44-8BF0-2DB7FDB4091C}"/>
              </a:ext>
            </a:extLst>
          </p:cNvPr>
          <p:cNvSpPr txBox="1"/>
          <p:nvPr/>
        </p:nvSpPr>
        <p:spPr>
          <a:xfrm>
            <a:off x="557500" y="3532719"/>
            <a:ext cx="1014250" cy="956466"/>
          </a:xfrm>
          <a:prstGeom prst="rect">
            <a:avLst/>
          </a:prstGeom>
        </p:spPr>
        <p:txBody>
          <a:bodyPr wrap="square" lIns="0" tIns="0" rIns="0" bIns="0" rtlCol="0">
            <a:noAutofit/>
          </a:bodyPr>
          <a:lstStyle/>
          <a:p>
            <a:pPr>
              <a:spcAft>
                <a:spcPts val="600"/>
              </a:spcAft>
            </a:pPr>
            <a:r>
              <a:rPr lang="en-US" err="1"/>
              <a:t>PK</a:t>
            </a:r>
            <a:r>
              <a:rPr lang="en-US" baseline="-25000" err="1"/>
              <a:t>Prog</a:t>
            </a:r>
            <a:r>
              <a:rPr lang="en-US"/>
              <a:t>, </a:t>
            </a:r>
            <a:r>
              <a:rPr lang="en-US" err="1"/>
              <a:t>pK</a:t>
            </a:r>
            <a:r>
              <a:rPr lang="en-US" baseline="-25000" err="1"/>
              <a:t>Prog</a:t>
            </a:r>
            <a:endParaRPr lang="en-US"/>
          </a:p>
          <a:p>
            <a:pPr>
              <a:spcAft>
                <a:spcPts val="600"/>
              </a:spcAft>
            </a:pPr>
            <a:r>
              <a:rPr lang="en-US" err="1"/>
              <a:t>SK</a:t>
            </a:r>
            <a:r>
              <a:rPr lang="en-US" baseline="-25000" err="1"/>
              <a:t>Prog</a:t>
            </a:r>
            <a:endParaRPr lang="en-US"/>
          </a:p>
          <a:p>
            <a:pPr>
              <a:spcAft>
                <a:spcPts val="600"/>
              </a:spcAft>
            </a:pPr>
            <a:endParaRPr lang="en-US">
              <a:solidFill>
                <a:schemeClr val="tx2"/>
              </a:solidFill>
            </a:endParaRPr>
          </a:p>
        </p:txBody>
      </p:sp>
      <p:cxnSp>
        <p:nvCxnSpPr>
          <p:cNvPr id="24" name="Straight Arrow Connector 23">
            <a:extLst>
              <a:ext uri="{FF2B5EF4-FFF2-40B4-BE49-F238E27FC236}">
                <a16:creationId xmlns:a16="http://schemas.microsoft.com/office/drawing/2014/main" id="{8D067309-EF64-EB45-A343-B88E70E623EC}"/>
              </a:ext>
            </a:extLst>
          </p:cNvPr>
          <p:cNvCxnSpPr>
            <a:cxnSpLocks/>
          </p:cNvCxnSpPr>
          <p:nvPr/>
        </p:nvCxnSpPr>
        <p:spPr bwMode="gray">
          <a:xfrm>
            <a:off x="753750" y="2401688"/>
            <a:ext cx="0" cy="653711"/>
          </a:xfrm>
          <a:prstGeom prst="straightConnector1">
            <a:avLst/>
          </a:prstGeom>
          <a:ln w="25400">
            <a:solidFill>
              <a:srgbClr val="E71D1D"/>
            </a:solidFill>
            <a:miter lim="800000"/>
            <a:headEnd type="triangle" w="lg" len="med"/>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E72E88E4-270F-294F-87E8-E27656C07DAE}"/>
              </a:ext>
            </a:extLst>
          </p:cNvPr>
          <p:cNvSpPr/>
          <p:nvPr/>
        </p:nvSpPr>
        <p:spPr>
          <a:xfrm>
            <a:off x="6543728" y="4931830"/>
            <a:ext cx="5469046" cy="1526686"/>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28575">
            <a:solidFill>
              <a:srgbClr val="E71D1D"/>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285750" indent="-285750">
              <a:spcAft>
                <a:spcPts val="400"/>
              </a:spcAft>
              <a:buFont typeface="Arial" panose="020B0604020202020204" pitchFamily="34" charset="0"/>
              <a:buChar char="•"/>
            </a:pPr>
            <a:r>
              <a:rPr lang="en-US" dirty="0">
                <a:solidFill>
                  <a:schemeClr val="accent2">
                    <a:lumMod val="50000"/>
                  </a:schemeClr>
                </a:solidFill>
                <a:latin typeface="Calibri" panose="020F0502020204030204" pitchFamily="34" charset="0"/>
                <a:cs typeface="Calibri" panose="020F0502020204030204" pitchFamily="34" charset="0"/>
              </a:rPr>
              <a:t>Security implication:</a:t>
            </a:r>
          </a:p>
          <a:p>
            <a:pPr marL="342900" indent="-342900">
              <a:spcAft>
                <a:spcPts val="400"/>
              </a:spcAft>
              <a:buFont typeface="+mj-lt"/>
              <a:buAutoNum type="arabicPeriod"/>
            </a:pPr>
            <a:r>
              <a:rPr lang="en-US" dirty="0">
                <a:solidFill>
                  <a:schemeClr val="accent2">
                    <a:lumMod val="50000"/>
                  </a:schemeClr>
                </a:solidFill>
                <a:latin typeface="Calibri" panose="020F0502020204030204" pitchFamily="34" charset="0"/>
                <a:cs typeface="Calibri" panose="020F0502020204030204" pitchFamily="34" charset="0"/>
              </a:rPr>
              <a:t>Each Program has an Admissions Certificate</a:t>
            </a:r>
          </a:p>
          <a:p>
            <a:pPr marL="342900" indent="-342900">
              <a:spcAft>
                <a:spcPts val="400"/>
              </a:spcAft>
              <a:buFont typeface="+mj-lt"/>
              <a:buAutoNum type="arabicPeriod"/>
            </a:pPr>
            <a:r>
              <a:rPr lang="en-US" dirty="0">
                <a:solidFill>
                  <a:schemeClr val="accent2">
                    <a:lumMod val="50000"/>
                  </a:schemeClr>
                </a:solidFill>
                <a:latin typeface="Calibri" panose="020F0502020204030204" pitchFamily="34" charset="0"/>
                <a:cs typeface="Calibri" panose="020F0502020204030204" pitchFamily="34" charset="0"/>
              </a:rPr>
              <a:t>Only the program can recover its private key</a:t>
            </a:r>
          </a:p>
          <a:p>
            <a:pPr marL="342900" indent="-342900">
              <a:spcAft>
                <a:spcPts val="400"/>
              </a:spcAft>
              <a:buFont typeface="+mj-lt"/>
              <a:buAutoNum type="arabicPeriod"/>
            </a:pPr>
            <a:r>
              <a:rPr lang="en-US" dirty="0">
                <a:solidFill>
                  <a:schemeClr val="accent2">
                    <a:lumMod val="50000"/>
                  </a:schemeClr>
                </a:solidFill>
                <a:latin typeface="Calibri" panose="020F0502020204030204" pitchFamily="34" charset="0"/>
                <a:cs typeface="Calibri" panose="020F0502020204030204" pitchFamily="34" charset="0"/>
              </a:rPr>
              <a:t>Program data can be recovered only by the program</a:t>
            </a:r>
          </a:p>
          <a:p>
            <a:pPr marL="342900" indent="-342900">
              <a:spcAft>
                <a:spcPts val="600"/>
              </a:spcAft>
              <a:buFont typeface="+mj-lt"/>
              <a:buAutoNum type="arabicPeriod"/>
            </a:pPr>
            <a:endParaRPr lang="en-US" dirty="0">
              <a:solidFill>
                <a:schemeClr val="accent2">
                  <a:lumMod val="50000"/>
                </a:schemeClr>
              </a:solidFill>
            </a:endParaRPr>
          </a:p>
        </p:txBody>
      </p:sp>
      <p:sp>
        <p:nvSpPr>
          <p:cNvPr id="5" name="Can 4">
            <a:extLst>
              <a:ext uri="{FF2B5EF4-FFF2-40B4-BE49-F238E27FC236}">
                <a16:creationId xmlns:a16="http://schemas.microsoft.com/office/drawing/2014/main" id="{7A3C7CD9-3045-8D0D-7E40-EEEE6B4AB424}"/>
              </a:ext>
            </a:extLst>
          </p:cNvPr>
          <p:cNvSpPr/>
          <p:nvPr/>
        </p:nvSpPr>
        <p:spPr>
          <a:xfrm>
            <a:off x="4874791" y="3378628"/>
            <a:ext cx="915880" cy="895084"/>
          </a:xfrm>
          <a:prstGeom prst="can">
            <a:avLst/>
          </a:prstGeom>
          <a:noFill/>
          <a:ln w="25400">
            <a:solidFill>
              <a:schemeClr val="accent1"/>
            </a:solidFill>
            <a:miter lim="800000"/>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cxnSp>
        <p:nvCxnSpPr>
          <p:cNvPr id="7" name="Straight Arrow Connector 6">
            <a:extLst>
              <a:ext uri="{FF2B5EF4-FFF2-40B4-BE49-F238E27FC236}">
                <a16:creationId xmlns:a16="http://schemas.microsoft.com/office/drawing/2014/main" id="{F83547C7-8156-C2CD-8CFC-DDBA6CA23703}"/>
              </a:ext>
            </a:extLst>
          </p:cNvPr>
          <p:cNvCxnSpPr>
            <a:cxnSpLocks/>
          </p:cNvCxnSpPr>
          <p:nvPr/>
        </p:nvCxnSpPr>
        <p:spPr bwMode="gray">
          <a:xfrm>
            <a:off x="5381312" y="2483544"/>
            <a:ext cx="0" cy="895084"/>
          </a:xfrm>
          <a:prstGeom prst="straightConnector1">
            <a:avLst/>
          </a:prstGeom>
          <a:ln w="25400">
            <a:solidFill>
              <a:srgbClr val="E71D1D"/>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8F203AF0-1996-42EE-D0FC-16BB7A3A35D0}"/>
              </a:ext>
            </a:extLst>
          </p:cNvPr>
          <p:cNvSpPr txBox="1"/>
          <p:nvPr/>
        </p:nvSpPr>
        <p:spPr>
          <a:xfrm>
            <a:off x="5056705" y="3696229"/>
            <a:ext cx="785924" cy="257908"/>
          </a:xfrm>
          <a:prstGeom prst="rect">
            <a:avLst/>
          </a:prstGeom>
        </p:spPr>
        <p:txBody>
          <a:bodyPr wrap="square" lIns="0" tIns="0" rIns="0" bIns="0" rtlCol="0">
            <a:noAutofit/>
          </a:bodyPr>
          <a:lstStyle/>
          <a:p>
            <a:pPr algn="l">
              <a:spcAft>
                <a:spcPts val="600"/>
              </a:spcAft>
            </a:pPr>
            <a:r>
              <a:rPr lang="en-US" sz="1600">
                <a:solidFill>
                  <a:schemeClr val="tx2"/>
                </a:solidFill>
              </a:rPr>
              <a:t>Fraud Data</a:t>
            </a:r>
          </a:p>
        </p:txBody>
      </p:sp>
      <p:sp>
        <p:nvSpPr>
          <p:cNvPr id="8" name="TextBox 7">
            <a:extLst>
              <a:ext uri="{FF2B5EF4-FFF2-40B4-BE49-F238E27FC236}">
                <a16:creationId xmlns:a16="http://schemas.microsoft.com/office/drawing/2014/main" id="{F1BE76DD-DAFA-6F29-031B-2F8388F1F86D}"/>
              </a:ext>
            </a:extLst>
          </p:cNvPr>
          <p:cNvSpPr txBox="1"/>
          <p:nvPr/>
        </p:nvSpPr>
        <p:spPr>
          <a:xfrm>
            <a:off x="576330" y="3108369"/>
            <a:ext cx="1289773" cy="280289"/>
          </a:xfrm>
          <a:prstGeom prst="rect">
            <a:avLst/>
          </a:prstGeom>
        </p:spPr>
        <p:txBody>
          <a:bodyPr wrap="square" lIns="0" tIns="0" rIns="0" bIns="0" rtlCol="0">
            <a:noAutofit/>
          </a:bodyPr>
          <a:lstStyle/>
          <a:p>
            <a:pPr algn="l">
              <a:spcAft>
                <a:spcPts val="600"/>
              </a:spcAft>
            </a:pPr>
            <a:r>
              <a:rPr lang="en-US" sz="1600">
                <a:solidFill>
                  <a:schemeClr val="tx2"/>
                </a:solidFill>
              </a:rPr>
              <a:t>Policy Store</a:t>
            </a:r>
          </a:p>
        </p:txBody>
      </p:sp>
      <p:sp>
        <p:nvSpPr>
          <p:cNvPr id="4" name="TextBox 3">
            <a:extLst>
              <a:ext uri="{FF2B5EF4-FFF2-40B4-BE49-F238E27FC236}">
                <a16:creationId xmlns:a16="http://schemas.microsoft.com/office/drawing/2014/main" id="{36124025-DA02-B553-1A15-6335551CA5D0}"/>
              </a:ext>
            </a:extLst>
          </p:cNvPr>
          <p:cNvSpPr txBox="1"/>
          <p:nvPr/>
        </p:nvSpPr>
        <p:spPr>
          <a:xfrm>
            <a:off x="4304209" y="1019667"/>
            <a:ext cx="1223896" cy="294183"/>
          </a:xfrm>
          <a:prstGeom prst="rect">
            <a:avLst/>
          </a:prstGeom>
          <a:noFill/>
        </p:spPr>
        <p:txBody>
          <a:bodyPr wrap="square" lIns="0" tIns="0" rIns="0" bIns="0" rtlCol="0">
            <a:spAutoFit/>
          </a:bodyPr>
          <a:lstStyle/>
          <a:p>
            <a:pPr algn="l">
              <a:lnSpc>
                <a:spcPct val="130000"/>
              </a:lnSpc>
            </a:pPr>
            <a:r>
              <a:rPr lang="en-US" sz="1600">
                <a:solidFill>
                  <a:schemeClr val="tx2"/>
                </a:solidFill>
              </a:rPr>
              <a:t>Enclave</a:t>
            </a:r>
            <a:endParaRPr lang="en-US" sz="1800">
              <a:solidFill>
                <a:schemeClr val="tx2"/>
              </a:solidFill>
            </a:endParaRPr>
          </a:p>
        </p:txBody>
      </p:sp>
      <p:sp>
        <p:nvSpPr>
          <p:cNvPr id="10" name="TextBox 9">
            <a:extLst>
              <a:ext uri="{FF2B5EF4-FFF2-40B4-BE49-F238E27FC236}">
                <a16:creationId xmlns:a16="http://schemas.microsoft.com/office/drawing/2014/main" id="{80189FDF-E62A-95D6-ED72-636A20AD1062}"/>
              </a:ext>
            </a:extLst>
          </p:cNvPr>
          <p:cNvSpPr txBox="1"/>
          <p:nvPr/>
        </p:nvSpPr>
        <p:spPr>
          <a:xfrm>
            <a:off x="1196966" y="1012945"/>
            <a:ext cx="1223896" cy="294183"/>
          </a:xfrm>
          <a:prstGeom prst="rect">
            <a:avLst/>
          </a:prstGeom>
          <a:noFill/>
        </p:spPr>
        <p:txBody>
          <a:bodyPr wrap="square" lIns="0" tIns="0" rIns="0" bIns="0" rtlCol="0">
            <a:spAutoFit/>
          </a:bodyPr>
          <a:lstStyle/>
          <a:p>
            <a:pPr algn="l">
              <a:lnSpc>
                <a:spcPct val="130000"/>
              </a:lnSpc>
            </a:pPr>
            <a:r>
              <a:rPr lang="en-US" sz="1600">
                <a:solidFill>
                  <a:schemeClr val="tx2"/>
                </a:solidFill>
              </a:rPr>
              <a:t>Enclave</a:t>
            </a:r>
            <a:endParaRPr lang="en-US" sz="1800">
              <a:solidFill>
                <a:schemeClr val="tx2"/>
              </a:solidFill>
            </a:endParaRPr>
          </a:p>
        </p:txBody>
      </p:sp>
      <p:sp>
        <p:nvSpPr>
          <p:cNvPr id="12" name="Can 11">
            <a:extLst>
              <a:ext uri="{FF2B5EF4-FFF2-40B4-BE49-F238E27FC236}">
                <a16:creationId xmlns:a16="http://schemas.microsoft.com/office/drawing/2014/main" id="{DB41B2ED-8D02-2C0F-D224-BCBE71025A1E}"/>
              </a:ext>
            </a:extLst>
          </p:cNvPr>
          <p:cNvSpPr/>
          <p:nvPr/>
        </p:nvSpPr>
        <p:spPr>
          <a:xfrm>
            <a:off x="1760087" y="3329323"/>
            <a:ext cx="952162" cy="895084"/>
          </a:xfrm>
          <a:prstGeom prst="can">
            <a:avLst/>
          </a:prstGeom>
          <a:noFill/>
          <a:ln w="25400">
            <a:solidFill>
              <a:schemeClr val="accent1"/>
            </a:solidFill>
            <a:miter lim="800000"/>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cxnSp>
        <p:nvCxnSpPr>
          <p:cNvPr id="13" name="Straight Arrow Connector 12">
            <a:extLst>
              <a:ext uri="{FF2B5EF4-FFF2-40B4-BE49-F238E27FC236}">
                <a16:creationId xmlns:a16="http://schemas.microsoft.com/office/drawing/2014/main" id="{C833E8EF-A83C-6D86-2306-EBAC68B3B1FF}"/>
              </a:ext>
            </a:extLst>
          </p:cNvPr>
          <p:cNvCxnSpPr>
            <a:cxnSpLocks/>
          </p:cNvCxnSpPr>
          <p:nvPr/>
        </p:nvCxnSpPr>
        <p:spPr bwMode="gray">
          <a:xfrm>
            <a:off x="2212498" y="2434239"/>
            <a:ext cx="0" cy="895084"/>
          </a:xfrm>
          <a:prstGeom prst="straightConnector1">
            <a:avLst/>
          </a:prstGeom>
          <a:ln w="25400">
            <a:solidFill>
              <a:srgbClr val="E71D1D"/>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A0697C0F-25B4-1466-8830-51E540B8F8CC}"/>
              </a:ext>
            </a:extLst>
          </p:cNvPr>
          <p:cNvSpPr txBox="1"/>
          <p:nvPr/>
        </p:nvSpPr>
        <p:spPr>
          <a:xfrm>
            <a:off x="1986366" y="3646924"/>
            <a:ext cx="785924" cy="257908"/>
          </a:xfrm>
          <a:prstGeom prst="rect">
            <a:avLst/>
          </a:prstGeom>
        </p:spPr>
        <p:txBody>
          <a:bodyPr wrap="square" lIns="0" tIns="0" rIns="0" bIns="0" rtlCol="0">
            <a:noAutofit/>
          </a:bodyPr>
          <a:lstStyle/>
          <a:p>
            <a:pPr algn="l">
              <a:spcAft>
                <a:spcPts val="600"/>
              </a:spcAft>
            </a:pPr>
            <a:r>
              <a:rPr lang="en-US" sz="1600">
                <a:solidFill>
                  <a:schemeClr val="tx2"/>
                </a:solidFill>
              </a:rPr>
              <a:t>Fraud Data</a:t>
            </a:r>
          </a:p>
        </p:txBody>
      </p:sp>
      <p:cxnSp>
        <p:nvCxnSpPr>
          <p:cNvPr id="18" name="Straight Arrow Connector 17">
            <a:extLst>
              <a:ext uri="{FF2B5EF4-FFF2-40B4-BE49-F238E27FC236}">
                <a16:creationId xmlns:a16="http://schemas.microsoft.com/office/drawing/2014/main" id="{DBDDE116-96D8-D2B0-358E-117453E19325}"/>
              </a:ext>
            </a:extLst>
          </p:cNvPr>
          <p:cNvCxnSpPr>
            <a:cxnSpLocks/>
          </p:cNvCxnSpPr>
          <p:nvPr/>
        </p:nvCxnSpPr>
        <p:spPr bwMode="gray">
          <a:xfrm>
            <a:off x="4404443" y="2521484"/>
            <a:ext cx="0" cy="578739"/>
          </a:xfrm>
          <a:prstGeom prst="straightConnector1">
            <a:avLst/>
          </a:prstGeom>
          <a:ln w="25400">
            <a:solidFill>
              <a:srgbClr val="E71D1D"/>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22" name="Can 21">
            <a:extLst>
              <a:ext uri="{FF2B5EF4-FFF2-40B4-BE49-F238E27FC236}">
                <a16:creationId xmlns:a16="http://schemas.microsoft.com/office/drawing/2014/main" id="{528DEB28-2E96-309E-67E9-12FE9BEA5637}"/>
              </a:ext>
            </a:extLst>
          </p:cNvPr>
          <p:cNvSpPr/>
          <p:nvPr/>
        </p:nvSpPr>
        <p:spPr>
          <a:xfrm>
            <a:off x="3487042" y="3120125"/>
            <a:ext cx="1319447" cy="1567038"/>
          </a:xfrm>
          <a:prstGeom prst="can">
            <a:avLst/>
          </a:prstGeom>
          <a:noFill/>
          <a:ln w="25400">
            <a:solidFill>
              <a:schemeClr val="accent1"/>
            </a:solidFill>
            <a:miter lim="800000"/>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23" name="TextBox 22">
            <a:extLst>
              <a:ext uri="{FF2B5EF4-FFF2-40B4-BE49-F238E27FC236}">
                <a16:creationId xmlns:a16="http://schemas.microsoft.com/office/drawing/2014/main" id="{172A7C89-8FB9-EDF4-D3D8-370F8505FF2A}"/>
              </a:ext>
            </a:extLst>
          </p:cNvPr>
          <p:cNvSpPr txBox="1"/>
          <p:nvPr/>
        </p:nvSpPr>
        <p:spPr>
          <a:xfrm>
            <a:off x="3669298" y="3562030"/>
            <a:ext cx="996668" cy="927155"/>
          </a:xfrm>
          <a:prstGeom prst="rect">
            <a:avLst/>
          </a:prstGeom>
        </p:spPr>
        <p:txBody>
          <a:bodyPr wrap="square" lIns="0" tIns="0" rIns="0" bIns="0" rtlCol="0">
            <a:noAutofit/>
          </a:bodyPr>
          <a:lstStyle/>
          <a:p>
            <a:pPr>
              <a:spcAft>
                <a:spcPts val="600"/>
              </a:spcAft>
            </a:pPr>
            <a:r>
              <a:rPr lang="en-US" err="1"/>
              <a:t>PK</a:t>
            </a:r>
            <a:r>
              <a:rPr lang="en-US" baseline="-25000" err="1"/>
              <a:t>Prog</a:t>
            </a:r>
            <a:r>
              <a:rPr lang="en-US"/>
              <a:t>, </a:t>
            </a:r>
            <a:r>
              <a:rPr lang="en-US" err="1"/>
              <a:t>pK</a:t>
            </a:r>
            <a:r>
              <a:rPr lang="en-US" baseline="-25000" err="1"/>
              <a:t>Prog</a:t>
            </a:r>
            <a:endParaRPr lang="en-US"/>
          </a:p>
          <a:p>
            <a:pPr>
              <a:spcAft>
                <a:spcPts val="600"/>
              </a:spcAft>
            </a:pPr>
            <a:r>
              <a:rPr lang="en-US" err="1"/>
              <a:t>SK</a:t>
            </a:r>
            <a:r>
              <a:rPr lang="en-US" baseline="-25000" err="1"/>
              <a:t>Prog</a:t>
            </a:r>
            <a:endParaRPr lang="en-US"/>
          </a:p>
          <a:p>
            <a:pPr>
              <a:spcAft>
                <a:spcPts val="600"/>
              </a:spcAft>
            </a:pPr>
            <a:endParaRPr lang="en-US">
              <a:solidFill>
                <a:schemeClr val="tx2"/>
              </a:solidFill>
            </a:endParaRPr>
          </a:p>
        </p:txBody>
      </p:sp>
      <p:cxnSp>
        <p:nvCxnSpPr>
          <p:cNvPr id="25" name="Straight Arrow Connector 24">
            <a:extLst>
              <a:ext uri="{FF2B5EF4-FFF2-40B4-BE49-F238E27FC236}">
                <a16:creationId xmlns:a16="http://schemas.microsoft.com/office/drawing/2014/main" id="{BEE13189-DB7A-3B93-8E9C-FE547A6AD6CA}"/>
              </a:ext>
            </a:extLst>
          </p:cNvPr>
          <p:cNvCxnSpPr>
            <a:cxnSpLocks/>
          </p:cNvCxnSpPr>
          <p:nvPr/>
        </p:nvCxnSpPr>
        <p:spPr bwMode="gray">
          <a:xfrm>
            <a:off x="3877946" y="2486853"/>
            <a:ext cx="0" cy="653711"/>
          </a:xfrm>
          <a:prstGeom prst="straightConnector1">
            <a:avLst/>
          </a:prstGeom>
          <a:ln w="25400">
            <a:solidFill>
              <a:srgbClr val="E71D1D"/>
            </a:solidFill>
            <a:miter lim="800000"/>
            <a:headEnd type="triangle" w="lg" len="med"/>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78F7C694-1E15-D7D4-64AA-2C7735838D6F}"/>
              </a:ext>
            </a:extLst>
          </p:cNvPr>
          <p:cNvSpPr txBox="1"/>
          <p:nvPr/>
        </p:nvSpPr>
        <p:spPr>
          <a:xfrm>
            <a:off x="3700526" y="3193534"/>
            <a:ext cx="1289773" cy="280289"/>
          </a:xfrm>
          <a:prstGeom prst="rect">
            <a:avLst/>
          </a:prstGeom>
        </p:spPr>
        <p:txBody>
          <a:bodyPr wrap="square" lIns="0" tIns="0" rIns="0" bIns="0" rtlCol="0">
            <a:noAutofit/>
          </a:bodyPr>
          <a:lstStyle/>
          <a:p>
            <a:pPr algn="l">
              <a:spcAft>
                <a:spcPts val="600"/>
              </a:spcAft>
            </a:pPr>
            <a:r>
              <a:rPr lang="en-US" sz="1600">
                <a:solidFill>
                  <a:schemeClr val="tx2"/>
                </a:solidFill>
              </a:rPr>
              <a:t>Policy Store</a:t>
            </a:r>
          </a:p>
        </p:txBody>
      </p:sp>
    </p:spTree>
    <p:extLst>
      <p:ext uri="{BB962C8B-B14F-4D97-AF65-F5344CB8AC3E}">
        <p14:creationId xmlns:p14="http://schemas.microsoft.com/office/powerpoint/2010/main" val="1574758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1"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ppt_x"/>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3562A042-E964-EA4B-966F-9578AD824FE7}"/>
              </a:ext>
            </a:extLst>
          </p:cNvPr>
          <p:cNvPicPr>
            <a:picLocks noChangeAspect="1"/>
          </p:cNvPicPr>
          <p:nvPr/>
        </p:nvPicPr>
        <p:blipFill>
          <a:blip r:embed="rId3"/>
          <a:stretch>
            <a:fillRect/>
          </a:stretch>
        </p:blipFill>
        <p:spPr>
          <a:xfrm>
            <a:off x="3434338" y="2432826"/>
            <a:ext cx="2476500" cy="1866900"/>
          </a:xfrm>
          <a:prstGeom prst="rect">
            <a:avLst/>
          </a:prstGeom>
          <a:solidFill>
            <a:schemeClr val="bg1"/>
          </a:solidFill>
        </p:spPr>
      </p:pic>
      <p:pic>
        <p:nvPicPr>
          <p:cNvPr id="34" name="Picture 33">
            <a:extLst>
              <a:ext uri="{FF2B5EF4-FFF2-40B4-BE49-F238E27FC236}">
                <a16:creationId xmlns:a16="http://schemas.microsoft.com/office/drawing/2014/main" id="{D9F3FF92-1BAD-8047-B453-642368241B62}"/>
              </a:ext>
            </a:extLst>
          </p:cNvPr>
          <p:cNvPicPr>
            <a:picLocks noChangeAspect="1"/>
          </p:cNvPicPr>
          <p:nvPr/>
        </p:nvPicPr>
        <p:blipFill>
          <a:blip r:embed="rId4"/>
          <a:stretch>
            <a:fillRect/>
          </a:stretch>
        </p:blipFill>
        <p:spPr>
          <a:xfrm>
            <a:off x="3520593" y="2536748"/>
            <a:ext cx="2476500" cy="1866900"/>
          </a:xfrm>
          <a:prstGeom prst="rect">
            <a:avLst/>
          </a:prstGeom>
          <a:solidFill>
            <a:schemeClr val="bg1"/>
          </a:solidFill>
        </p:spPr>
      </p:pic>
      <p:sp>
        <p:nvSpPr>
          <p:cNvPr id="3" name="Title 2">
            <a:extLst>
              <a:ext uri="{FF2B5EF4-FFF2-40B4-BE49-F238E27FC236}">
                <a16:creationId xmlns:a16="http://schemas.microsoft.com/office/drawing/2014/main" id="{77671F3E-BC1F-4B8F-AC6D-76C6CE16CE35}"/>
              </a:ext>
            </a:extLst>
          </p:cNvPr>
          <p:cNvSpPr>
            <a:spLocks noGrp="1"/>
          </p:cNvSpPr>
          <p:nvPr>
            <p:ph type="title"/>
          </p:nvPr>
        </p:nvSpPr>
        <p:spPr>
          <a:xfrm>
            <a:off x="130154" y="350608"/>
            <a:ext cx="11191167" cy="660195"/>
          </a:xfrm>
        </p:spPr>
        <p:txBody>
          <a:bodyPr wrap="none" anchor="b">
            <a:noAutofit/>
          </a:bodyPr>
          <a:lstStyle/>
          <a:p>
            <a:r>
              <a:rPr lang="en-US" sz="3600">
                <a:solidFill>
                  <a:schemeClr val="tx1"/>
                </a:solidFill>
              </a:rPr>
              <a:t>Analysis Program Performs Fraud Analysis and </a:t>
            </a:r>
            <a:br>
              <a:rPr lang="en-US" sz="3600">
                <a:solidFill>
                  <a:schemeClr val="tx1"/>
                </a:solidFill>
              </a:rPr>
            </a:br>
            <a:r>
              <a:rPr lang="en-US" sz="3600">
                <a:solidFill>
                  <a:schemeClr val="tx1"/>
                </a:solidFill>
              </a:rPr>
              <a:t>Reports to Banks</a:t>
            </a:r>
          </a:p>
        </p:txBody>
      </p:sp>
      <p:sp>
        <p:nvSpPr>
          <p:cNvPr id="43" name="Rectangle 42">
            <a:extLst>
              <a:ext uri="{FF2B5EF4-FFF2-40B4-BE49-F238E27FC236}">
                <a16:creationId xmlns:a16="http://schemas.microsoft.com/office/drawing/2014/main" id="{5A6F77DB-17AE-5A49-8D27-1097297FB575}"/>
              </a:ext>
            </a:extLst>
          </p:cNvPr>
          <p:cNvSpPr/>
          <p:nvPr/>
        </p:nvSpPr>
        <p:spPr>
          <a:xfrm>
            <a:off x="372307" y="1557113"/>
            <a:ext cx="2412906" cy="1021133"/>
          </a:xfrm>
          <a:prstGeom prst="rect">
            <a:avLst/>
          </a:prstGeom>
          <a:noFill/>
          <a:ln w="127000">
            <a:solidFill>
              <a:schemeClr val="tx2"/>
            </a:solidFill>
            <a:miter lim="800000"/>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44" name="Can 43">
            <a:extLst>
              <a:ext uri="{FF2B5EF4-FFF2-40B4-BE49-F238E27FC236}">
                <a16:creationId xmlns:a16="http://schemas.microsoft.com/office/drawing/2014/main" id="{8FA88B59-EA12-BB42-81AB-E0DE7EEF1216}"/>
              </a:ext>
            </a:extLst>
          </p:cNvPr>
          <p:cNvSpPr/>
          <p:nvPr/>
        </p:nvSpPr>
        <p:spPr>
          <a:xfrm>
            <a:off x="389646" y="3665180"/>
            <a:ext cx="1917638" cy="1384044"/>
          </a:xfrm>
          <a:prstGeom prst="can">
            <a:avLst/>
          </a:prstGeom>
          <a:noFill/>
          <a:ln w="25400">
            <a:solidFill>
              <a:schemeClr val="accent1"/>
            </a:solidFill>
            <a:miter lim="800000"/>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45" name="TextBox 44">
            <a:extLst>
              <a:ext uri="{FF2B5EF4-FFF2-40B4-BE49-F238E27FC236}">
                <a16:creationId xmlns:a16="http://schemas.microsoft.com/office/drawing/2014/main" id="{7469A330-E826-C340-A128-566825E48F7F}"/>
              </a:ext>
            </a:extLst>
          </p:cNvPr>
          <p:cNvSpPr txBox="1"/>
          <p:nvPr/>
        </p:nvSpPr>
        <p:spPr>
          <a:xfrm>
            <a:off x="672790" y="4067520"/>
            <a:ext cx="1369079" cy="803372"/>
          </a:xfrm>
          <a:prstGeom prst="rect">
            <a:avLst/>
          </a:prstGeom>
        </p:spPr>
        <p:txBody>
          <a:bodyPr wrap="square" lIns="0" tIns="0" rIns="0" bIns="0" rtlCol="0">
            <a:noAutofit/>
          </a:bodyPr>
          <a:lstStyle/>
          <a:p>
            <a:pPr algn="l">
              <a:spcAft>
                <a:spcPts val="600"/>
              </a:spcAft>
            </a:pPr>
            <a:r>
              <a:rPr lang="en-US" sz="1600">
                <a:solidFill>
                  <a:schemeClr val="tx2"/>
                </a:solidFill>
              </a:rPr>
              <a:t>Sealed data and encrypted fraud data</a:t>
            </a:r>
          </a:p>
        </p:txBody>
      </p:sp>
      <p:cxnSp>
        <p:nvCxnSpPr>
          <p:cNvPr id="46" name="Straight Arrow Connector 45">
            <a:extLst>
              <a:ext uri="{FF2B5EF4-FFF2-40B4-BE49-F238E27FC236}">
                <a16:creationId xmlns:a16="http://schemas.microsoft.com/office/drawing/2014/main" id="{6D4F644A-7FD5-1646-BC96-06AAB9AB4CB6}"/>
              </a:ext>
            </a:extLst>
          </p:cNvPr>
          <p:cNvCxnSpPr>
            <a:cxnSpLocks/>
          </p:cNvCxnSpPr>
          <p:nvPr/>
        </p:nvCxnSpPr>
        <p:spPr bwMode="gray">
          <a:xfrm>
            <a:off x="1428443" y="2631914"/>
            <a:ext cx="8202" cy="1031883"/>
          </a:xfrm>
          <a:prstGeom prst="straightConnector1">
            <a:avLst/>
          </a:prstGeom>
          <a:ln w="25400">
            <a:solidFill>
              <a:srgbClr val="E71D1D"/>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9A89D19E-810B-784F-911A-228D2C81B1E5}"/>
              </a:ext>
            </a:extLst>
          </p:cNvPr>
          <p:cNvSpPr txBox="1"/>
          <p:nvPr/>
        </p:nvSpPr>
        <p:spPr>
          <a:xfrm>
            <a:off x="598402" y="1904838"/>
            <a:ext cx="1463406" cy="276999"/>
          </a:xfrm>
          <a:prstGeom prst="rect">
            <a:avLst/>
          </a:prstGeom>
        </p:spPr>
        <p:txBody>
          <a:bodyPr wrap="square" lIns="0" tIns="0" rIns="0" bIns="0" rtlCol="0">
            <a:noAutofit/>
          </a:bodyPr>
          <a:lstStyle/>
          <a:p>
            <a:pPr>
              <a:spcAft>
                <a:spcPts val="600"/>
              </a:spcAft>
            </a:pPr>
            <a:r>
              <a:rPr lang="en-US"/>
              <a:t>Analysis Program</a:t>
            </a:r>
          </a:p>
        </p:txBody>
      </p:sp>
      <p:sp>
        <p:nvSpPr>
          <p:cNvPr id="13" name="TextBox 12">
            <a:extLst>
              <a:ext uri="{FF2B5EF4-FFF2-40B4-BE49-F238E27FC236}">
                <a16:creationId xmlns:a16="http://schemas.microsoft.com/office/drawing/2014/main" id="{590D8C51-8B56-1141-A3A0-7BD119DBC901}"/>
              </a:ext>
            </a:extLst>
          </p:cNvPr>
          <p:cNvSpPr txBox="1"/>
          <p:nvPr/>
        </p:nvSpPr>
        <p:spPr>
          <a:xfrm>
            <a:off x="6105623" y="1184420"/>
            <a:ext cx="5710895" cy="2968910"/>
          </a:xfrm>
          <a:prstGeom prst="rect">
            <a:avLst/>
          </a:prstGeom>
          <a:noFill/>
        </p:spPr>
        <p:txBody>
          <a:bodyPr wrap="square" lIns="0" tIns="0" rIns="0" bIns="0" rtlCol="0">
            <a:noAutofit/>
          </a:bodyPr>
          <a:lstStyle/>
          <a:p>
            <a:pPr>
              <a:spcBef>
                <a:spcPts val="1200"/>
              </a:spcBef>
            </a:pPr>
            <a:endParaRPr lang="en-US" dirty="0">
              <a:solidFill>
                <a:schemeClr val="tx2">
                  <a:lumMod val="50000"/>
                </a:schemeClr>
              </a:solidFill>
            </a:endParaRPr>
          </a:p>
          <a:p>
            <a:pPr marL="457200" lvl="0" indent="-457200">
              <a:buFont typeface="+mj-lt"/>
              <a:buAutoNum type="arabicPeriod"/>
            </a:pPr>
            <a:r>
              <a:rPr lang="en-US" sz="2000" dirty="0">
                <a:latin typeface="Calibri" panose="020F0502020204030204" pitchFamily="34" charset="0"/>
                <a:cs typeface="Calibri" panose="020F0502020204030204" pitchFamily="34" charset="0"/>
              </a:rPr>
              <a:t>Analysis Program unseals its protected data (w/ </a:t>
            </a:r>
            <a:r>
              <a:rPr lang="en-US" sz="2000" dirty="0" err="1">
                <a:latin typeface="Calibri" panose="020F0502020204030204" pitchFamily="34" charset="0"/>
                <a:cs typeface="Calibri" panose="020F0502020204030204" pitchFamily="34" charset="0"/>
              </a:rPr>
              <a:t>PK</a:t>
            </a:r>
            <a:r>
              <a:rPr lang="en-US" sz="2000" baseline="-25000" dirty="0" err="1">
                <a:latin typeface="Calibri" panose="020F0502020204030204" pitchFamily="34" charset="0"/>
                <a:cs typeface="Calibri" panose="020F0502020204030204" pitchFamily="34" charset="0"/>
              </a:rPr>
              <a:t>Analysis</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pK</a:t>
            </a:r>
            <a:r>
              <a:rPr lang="en-US" sz="2000" baseline="-25000" dirty="0" err="1">
                <a:latin typeface="Calibri" panose="020F0502020204030204" pitchFamily="34" charset="0"/>
                <a:cs typeface="Calibri" panose="020F0502020204030204" pitchFamily="34" charset="0"/>
              </a:rPr>
              <a:t>Analysis</a:t>
            </a:r>
            <a:r>
              <a:rPr lang="en-US" sz="2000" dirty="0">
                <a:latin typeface="Calibri" panose="020F0502020204030204" pitchFamily="34" charset="0"/>
                <a:cs typeface="Calibri" panose="020F0502020204030204" pitchFamily="34" charset="0"/>
              </a:rPr>
              <a:t> and</a:t>
            </a:r>
            <a:r>
              <a:rPr lang="en-US" sz="2000" baseline="-25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SK</a:t>
            </a:r>
            <a:r>
              <a:rPr lang="en-US" sz="2000" baseline="-25000" dirty="0" err="1">
                <a:latin typeface="Calibri" panose="020F0502020204030204" pitchFamily="34" charset="0"/>
                <a:cs typeface="Calibri" panose="020F0502020204030204" pitchFamily="34" charset="0"/>
              </a:rPr>
              <a:t>Analysis</a:t>
            </a:r>
            <a:r>
              <a:rPr lang="en-US" sz="2000" dirty="0">
                <a:latin typeface="Calibri" panose="020F0502020204030204" pitchFamily="34" charset="0"/>
                <a:cs typeface="Calibri" panose="020F0502020204030204" pitchFamily="34" charset="0"/>
              </a:rPr>
              <a:t>), and retrieves the encrypted fraud data.</a:t>
            </a:r>
          </a:p>
          <a:p>
            <a:pPr marL="457200" lvl="0" indent="-457200">
              <a:buFont typeface="+mj-lt"/>
              <a:buAutoNum type="arabicPeriod"/>
            </a:pPr>
            <a:r>
              <a:rPr lang="en-US" sz="2000" dirty="0">
                <a:latin typeface="Calibri" panose="020F0502020204030204" pitchFamily="34" charset="0"/>
                <a:cs typeface="Calibri" panose="020F0502020204030204" pitchFamily="34" charset="0"/>
              </a:rPr>
              <a:t>Analysis Program decrypts the fraud data and then performs the analysis.</a:t>
            </a:r>
          </a:p>
          <a:p>
            <a:pPr marL="457200" lvl="0" indent="-457200">
              <a:buFont typeface="+mj-lt"/>
              <a:buAutoNum type="arabicPeriod"/>
            </a:pPr>
            <a:r>
              <a:rPr lang="en-US" sz="2000" dirty="0">
                <a:latin typeface="Calibri" panose="020F0502020204030204" pitchFamily="34" charset="0"/>
                <a:cs typeface="Calibri" panose="020F0502020204030204" pitchFamily="34" charset="0"/>
              </a:rPr>
              <a:t>Analysis Program  forwards the results to each bank (perhaps protecting it with (</a:t>
            </a:r>
            <a:r>
              <a:rPr lang="en-US" sz="2000" dirty="0" err="1">
                <a:latin typeface="Calibri" panose="020F0502020204030204" pitchFamily="34" charset="0"/>
                <a:cs typeface="Calibri" panose="020F0502020204030204" pitchFamily="34" charset="0"/>
              </a:rPr>
              <a:t>PK</a:t>
            </a:r>
            <a:r>
              <a:rPr lang="en-US" sz="2000" baseline="-25000" dirty="0" err="1">
                <a:latin typeface="Calibri" panose="020F0502020204030204" pitchFamily="34" charset="0"/>
                <a:cs typeface="Calibri" panose="020F0502020204030204" pitchFamily="34" charset="0"/>
              </a:rPr>
              <a:t>Bank</a:t>
            </a:r>
            <a:r>
              <a:rPr lang="en-US" sz="2000" baseline="-25000" dirty="0">
                <a:latin typeface="Calibri" panose="020F0502020204030204" pitchFamily="34" charset="0"/>
                <a:cs typeface="Calibri" panose="020F0502020204030204" pitchFamily="34" charset="0"/>
              </a:rPr>
              <a:t> A</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PK</a:t>
            </a:r>
            <a:r>
              <a:rPr lang="en-US" sz="2000" baseline="-25000" dirty="0" err="1">
                <a:latin typeface="Calibri" panose="020F0502020204030204" pitchFamily="34" charset="0"/>
                <a:cs typeface="Calibri" panose="020F0502020204030204" pitchFamily="34" charset="0"/>
              </a:rPr>
              <a:t>Bank</a:t>
            </a:r>
            <a:r>
              <a:rPr lang="en-US" sz="2000" baseline="-25000" dirty="0">
                <a:latin typeface="Calibri" panose="020F0502020204030204" pitchFamily="34" charset="0"/>
                <a:cs typeface="Calibri" panose="020F0502020204030204" pitchFamily="34" charset="0"/>
              </a:rPr>
              <a:t> B</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PK</a:t>
            </a:r>
            <a:r>
              <a:rPr lang="en-US" sz="2000" baseline="-25000" dirty="0" err="1">
                <a:latin typeface="Calibri" panose="020F0502020204030204" pitchFamily="34" charset="0"/>
                <a:cs typeface="Calibri" panose="020F0502020204030204" pitchFamily="34" charset="0"/>
              </a:rPr>
              <a:t>Bank</a:t>
            </a:r>
            <a:r>
              <a:rPr lang="en-US" sz="2000" baseline="-25000" dirty="0">
                <a:latin typeface="Calibri" panose="020F0502020204030204" pitchFamily="34" charset="0"/>
                <a:cs typeface="Calibri" panose="020F0502020204030204" pitchFamily="34" charset="0"/>
              </a:rPr>
              <a:t> C</a:t>
            </a:r>
            <a:r>
              <a:rPr lang="en-US" sz="2000" dirty="0">
                <a:latin typeface="Calibri" panose="020F0502020204030204" pitchFamily="34" charset="0"/>
                <a:cs typeface="Calibri" panose="020F0502020204030204" pitchFamily="34" charset="0"/>
              </a:rPr>
              <a:t>).</a:t>
            </a:r>
          </a:p>
        </p:txBody>
      </p:sp>
      <p:sp>
        <p:nvSpPr>
          <p:cNvPr id="15" name="TextBox 14">
            <a:extLst>
              <a:ext uri="{FF2B5EF4-FFF2-40B4-BE49-F238E27FC236}">
                <a16:creationId xmlns:a16="http://schemas.microsoft.com/office/drawing/2014/main" id="{B62516A3-4114-2C4B-89B7-EB781C958A10}"/>
              </a:ext>
            </a:extLst>
          </p:cNvPr>
          <p:cNvSpPr txBox="1"/>
          <p:nvPr/>
        </p:nvSpPr>
        <p:spPr>
          <a:xfrm flipH="1">
            <a:off x="3512974" y="1831350"/>
            <a:ext cx="471106" cy="294183"/>
          </a:xfrm>
          <a:prstGeom prst="rect">
            <a:avLst/>
          </a:prstGeom>
          <a:noFill/>
        </p:spPr>
        <p:txBody>
          <a:bodyPr wrap="square" lIns="0" tIns="0" rIns="0" bIns="0" rtlCol="0">
            <a:spAutoFit/>
          </a:bodyPr>
          <a:lstStyle/>
          <a:p>
            <a:pPr algn="l">
              <a:lnSpc>
                <a:spcPct val="130000"/>
              </a:lnSpc>
            </a:pPr>
            <a:r>
              <a:rPr lang="en-US" sz="1600">
                <a:solidFill>
                  <a:schemeClr val="tx2"/>
                </a:solidFill>
              </a:rPr>
              <a:t>3</a:t>
            </a:r>
          </a:p>
        </p:txBody>
      </p:sp>
      <p:cxnSp>
        <p:nvCxnSpPr>
          <p:cNvPr id="17" name="Straight Arrow Connector 16">
            <a:extLst>
              <a:ext uri="{FF2B5EF4-FFF2-40B4-BE49-F238E27FC236}">
                <a16:creationId xmlns:a16="http://schemas.microsoft.com/office/drawing/2014/main" id="{B1608C5E-A534-D145-A6EA-B9BC6D6BB129}"/>
              </a:ext>
            </a:extLst>
          </p:cNvPr>
          <p:cNvCxnSpPr>
            <a:cxnSpLocks/>
          </p:cNvCxnSpPr>
          <p:nvPr/>
        </p:nvCxnSpPr>
        <p:spPr bwMode="gray">
          <a:xfrm flipH="1" flipV="1">
            <a:off x="2882645" y="1749077"/>
            <a:ext cx="929333" cy="684245"/>
          </a:xfrm>
          <a:prstGeom prst="straightConnector1">
            <a:avLst/>
          </a:prstGeom>
          <a:ln w="25400">
            <a:solidFill>
              <a:srgbClr val="E71D1D"/>
            </a:solidFill>
            <a:miter lim="800000"/>
            <a:headEnd type="triangle"/>
            <a:tailEnd type="non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4DD14A6A-63EF-914D-9AB9-9385E211AC31}"/>
              </a:ext>
            </a:extLst>
          </p:cNvPr>
          <p:cNvSpPr txBox="1"/>
          <p:nvPr/>
        </p:nvSpPr>
        <p:spPr>
          <a:xfrm>
            <a:off x="1194949" y="2895791"/>
            <a:ext cx="265415" cy="294183"/>
          </a:xfrm>
          <a:prstGeom prst="rect">
            <a:avLst/>
          </a:prstGeom>
          <a:noFill/>
        </p:spPr>
        <p:txBody>
          <a:bodyPr wrap="square" lIns="0" tIns="0" rIns="0" bIns="0" rtlCol="0">
            <a:spAutoFit/>
          </a:bodyPr>
          <a:lstStyle/>
          <a:p>
            <a:pPr algn="l">
              <a:lnSpc>
                <a:spcPct val="130000"/>
              </a:lnSpc>
            </a:pPr>
            <a:r>
              <a:rPr lang="en-US" sz="1600">
                <a:solidFill>
                  <a:schemeClr val="tx2"/>
                </a:solidFill>
              </a:rPr>
              <a:t>1</a:t>
            </a:r>
          </a:p>
        </p:txBody>
      </p:sp>
      <p:sp>
        <p:nvSpPr>
          <p:cNvPr id="18" name="TextBox 17">
            <a:extLst>
              <a:ext uri="{FF2B5EF4-FFF2-40B4-BE49-F238E27FC236}">
                <a16:creationId xmlns:a16="http://schemas.microsoft.com/office/drawing/2014/main" id="{32B5DED0-5265-AB44-8AC0-2397A0B34672}"/>
              </a:ext>
            </a:extLst>
          </p:cNvPr>
          <p:cNvSpPr txBox="1"/>
          <p:nvPr/>
        </p:nvSpPr>
        <p:spPr>
          <a:xfrm>
            <a:off x="1889469" y="2181837"/>
            <a:ext cx="265415" cy="294183"/>
          </a:xfrm>
          <a:prstGeom prst="rect">
            <a:avLst/>
          </a:prstGeom>
          <a:noFill/>
        </p:spPr>
        <p:txBody>
          <a:bodyPr wrap="square" lIns="0" tIns="0" rIns="0" bIns="0" rtlCol="0">
            <a:spAutoFit/>
          </a:bodyPr>
          <a:lstStyle/>
          <a:p>
            <a:pPr algn="l">
              <a:lnSpc>
                <a:spcPct val="130000"/>
              </a:lnSpc>
            </a:pPr>
            <a:r>
              <a:rPr lang="en-US" sz="1600">
                <a:solidFill>
                  <a:schemeClr val="tx2"/>
                </a:solidFill>
              </a:rPr>
              <a:t>2</a:t>
            </a:r>
          </a:p>
        </p:txBody>
      </p:sp>
      <p:pic>
        <p:nvPicPr>
          <p:cNvPr id="1026" name="Picture 2" descr="Thinking Face , Png Download - Person Thinking Clipart, Transparent Png ,  Transparent Png Image - PNGitem">
            <a:extLst>
              <a:ext uri="{FF2B5EF4-FFF2-40B4-BE49-F238E27FC236}">
                <a16:creationId xmlns:a16="http://schemas.microsoft.com/office/drawing/2014/main" id="{2A9F5DEF-2285-9D45-9C60-2A0A7973594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61808" y="1749077"/>
            <a:ext cx="653314" cy="766517"/>
          </a:xfrm>
          <a:prstGeom prst="rect">
            <a:avLst/>
          </a:prstGeom>
          <a:noFill/>
          <a:extLst>
            <a:ext uri="{909E8E84-426E-40DD-AFC4-6F175D3DCCD1}">
              <a14:hiddenFill xmlns:a14="http://schemas.microsoft.com/office/drawing/2010/main">
                <a:solidFill>
                  <a:srgbClr val="FFFFFF"/>
                </a:solidFill>
              </a14:hiddenFill>
            </a:ext>
          </a:extLst>
        </p:spPr>
      </p:pic>
      <p:sp>
        <p:nvSpPr>
          <p:cNvPr id="21" name="Rectangle 20">
            <a:extLst>
              <a:ext uri="{FF2B5EF4-FFF2-40B4-BE49-F238E27FC236}">
                <a16:creationId xmlns:a16="http://schemas.microsoft.com/office/drawing/2014/main" id="{47848A62-B6CD-5843-B3F4-A5459A8E6D2F}"/>
              </a:ext>
            </a:extLst>
          </p:cNvPr>
          <p:cNvSpPr/>
          <p:nvPr/>
        </p:nvSpPr>
        <p:spPr>
          <a:xfrm>
            <a:off x="3413899" y="4816071"/>
            <a:ext cx="8102136" cy="18669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28575">
            <a:solidFill>
              <a:srgbClr val="E71D1D"/>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spcAft>
                <a:spcPts val="200"/>
              </a:spcAft>
            </a:pPr>
            <a:r>
              <a:rPr lang="en-US" dirty="0">
                <a:solidFill>
                  <a:schemeClr val="bg1">
                    <a:lumMod val="75000"/>
                    <a:lumOff val="25000"/>
                  </a:schemeClr>
                </a:solidFill>
                <a:latin typeface="Calibri" panose="020F0502020204030204" pitchFamily="34" charset="0"/>
                <a:cs typeface="Calibri" panose="020F0502020204030204" pitchFamily="34" charset="0"/>
              </a:rPr>
              <a:t>Security implication:</a:t>
            </a:r>
          </a:p>
          <a:p>
            <a:pPr marL="342900" indent="-342900">
              <a:spcAft>
                <a:spcPts val="200"/>
              </a:spcAft>
              <a:buFont typeface="+mj-lt"/>
              <a:buAutoNum type="arabicPeriod"/>
            </a:pPr>
            <a:r>
              <a:rPr lang="en-US" dirty="0">
                <a:solidFill>
                  <a:schemeClr val="bg1">
                    <a:lumMod val="75000"/>
                    <a:lumOff val="25000"/>
                  </a:schemeClr>
                </a:solidFill>
                <a:latin typeface="Calibri" panose="020F0502020204030204" pitchFamily="34" charset="0"/>
                <a:cs typeface="Calibri" panose="020F0502020204030204" pitchFamily="34" charset="0"/>
              </a:rPr>
              <a:t>Data is encrypted at rest and in transit at all times</a:t>
            </a:r>
          </a:p>
          <a:p>
            <a:pPr marL="342900" indent="-342900">
              <a:spcAft>
                <a:spcPts val="200"/>
              </a:spcAft>
              <a:buFont typeface="+mj-lt"/>
              <a:buAutoNum type="arabicPeriod"/>
            </a:pPr>
            <a:r>
              <a:rPr lang="en-US" dirty="0">
                <a:solidFill>
                  <a:schemeClr val="bg1">
                    <a:lumMod val="75000"/>
                    <a:lumOff val="25000"/>
                  </a:schemeClr>
                </a:solidFill>
                <a:latin typeface="Calibri" panose="020F0502020204030204" pitchFamily="34" charset="0"/>
                <a:cs typeface="Calibri" panose="020F0502020204030204" pitchFamily="34" charset="0"/>
              </a:rPr>
              <a:t>Only Analysis Program can see raw unencrypted fraud data and only in isolated Program environment</a:t>
            </a:r>
          </a:p>
          <a:p>
            <a:pPr marL="342900" indent="-342900">
              <a:spcAft>
                <a:spcPts val="200"/>
              </a:spcAft>
              <a:buFont typeface="+mj-lt"/>
              <a:buAutoNum type="arabicPeriod"/>
            </a:pPr>
            <a:r>
              <a:rPr lang="en-US" dirty="0">
                <a:solidFill>
                  <a:schemeClr val="bg1">
                    <a:lumMod val="75000"/>
                    <a:lumOff val="25000"/>
                  </a:schemeClr>
                </a:solidFill>
                <a:latin typeface="Calibri" panose="020F0502020204030204" pitchFamily="34" charset="0"/>
                <a:cs typeface="Calibri" panose="020F0502020204030204" pitchFamily="34" charset="0"/>
              </a:rPr>
              <a:t>Analysis Program ensures it only releases approved, aggregated analysis to authorized parties.</a:t>
            </a:r>
          </a:p>
        </p:txBody>
      </p:sp>
      <p:sp>
        <p:nvSpPr>
          <p:cNvPr id="22" name="TextBox 21">
            <a:extLst>
              <a:ext uri="{FF2B5EF4-FFF2-40B4-BE49-F238E27FC236}">
                <a16:creationId xmlns:a16="http://schemas.microsoft.com/office/drawing/2014/main" id="{5FB03941-8625-0844-BD16-4FB711993DED}"/>
              </a:ext>
            </a:extLst>
          </p:cNvPr>
          <p:cNvSpPr txBox="1"/>
          <p:nvPr/>
        </p:nvSpPr>
        <p:spPr>
          <a:xfrm>
            <a:off x="910541" y="3705366"/>
            <a:ext cx="1123706" cy="217880"/>
          </a:xfrm>
          <a:prstGeom prst="rect">
            <a:avLst/>
          </a:prstGeom>
          <a:noFill/>
        </p:spPr>
        <p:txBody>
          <a:bodyPr wrap="none" lIns="0" tIns="0" rIns="0" bIns="0" rtlCol="0">
            <a:spAutoFit/>
          </a:bodyPr>
          <a:lstStyle/>
          <a:p>
            <a:pPr algn="l">
              <a:lnSpc>
                <a:spcPct val="130000"/>
              </a:lnSpc>
            </a:pPr>
            <a:r>
              <a:rPr lang="en-US" sz="1200">
                <a:solidFill>
                  <a:schemeClr val="tx2"/>
                </a:solidFill>
              </a:rPr>
              <a:t>Secure Storage</a:t>
            </a:r>
          </a:p>
        </p:txBody>
      </p:sp>
      <p:pic>
        <p:nvPicPr>
          <p:cNvPr id="4" name="Picture 3">
            <a:extLst>
              <a:ext uri="{FF2B5EF4-FFF2-40B4-BE49-F238E27FC236}">
                <a16:creationId xmlns:a16="http://schemas.microsoft.com/office/drawing/2014/main" id="{9648DAD1-4F2F-F34F-9AD4-D84345B5003C}"/>
              </a:ext>
            </a:extLst>
          </p:cNvPr>
          <p:cNvPicPr>
            <a:picLocks noChangeAspect="1"/>
          </p:cNvPicPr>
          <p:nvPr/>
        </p:nvPicPr>
        <p:blipFill>
          <a:blip r:embed="rId6"/>
          <a:stretch>
            <a:fillRect/>
          </a:stretch>
        </p:blipFill>
        <p:spPr>
          <a:xfrm>
            <a:off x="3629123" y="2664630"/>
            <a:ext cx="2476500" cy="1866900"/>
          </a:xfrm>
          <a:prstGeom prst="rect">
            <a:avLst/>
          </a:prstGeom>
          <a:solidFill>
            <a:schemeClr val="bg1"/>
          </a:solidFill>
        </p:spPr>
      </p:pic>
      <p:sp>
        <p:nvSpPr>
          <p:cNvPr id="2" name="TextBox 1">
            <a:extLst>
              <a:ext uri="{FF2B5EF4-FFF2-40B4-BE49-F238E27FC236}">
                <a16:creationId xmlns:a16="http://schemas.microsoft.com/office/drawing/2014/main" id="{30B80459-0766-6F62-E6B9-0F534213EEFD}"/>
              </a:ext>
            </a:extLst>
          </p:cNvPr>
          <p:cNvSpPr txBox="1"/>
          <p:nvPr/>
        </p:nvSpPr>
        <p:spPr>
          <a:xfrm>
            <a:off x="1064578" y="1183702"/>
            <a:ext cx="1223896" cy="294183"/>
          </a:xfrm>
          <a:prstGeom prst="rect">
            <a:avLst/>
          </a:prstGeom>
          <a:noFill/>
        </p:spPr>
        <p:txBody>
          <a:bodyPr wrap="square" lIns="0" tIns="0" rIns="0" bIns="0" rtlCol="0">
            <a:spAutoFit/>
          </a:bodyPr>
          <a:lstStyle/>
          <a:p>
            <a:pPr algn="l">
              <a:lnSpc>
                <a:spcPct val="130000"/>
              </a:lnSpc>
            </a:pPr>
            <a:r>
              <a:rPr lang="en-US" sz="1600">
                <a:solidFill>
                  <a:schemeClr val="tx2"/>
                </a:solidFill>
              </a:rPr>
              <a:t>Enclave</a:t>
            </a:r>
            <a:endParaRPr lang="en-US" sz="1800">
              <a:solidFill>
                <a:schemeClr val="tx2"/>
              </a:solidFill>
            </a:endParaRPr>
          </a:p>
        </p:txBody>
      </p:sp>
    </p:spTree>
    <p:extLst>
      <p:ext uri="{BB962C8B-B14F-4D97-AF65-F5344CB8AC3E}">
        <p14:creationId xmlns:p14="http://schemas.microsoft.com/office/powerpoint/2010/main" val="3058559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E2652-1BD9-5545-A120-48F537B731DD}"/>
              </a:ext>
            </a:extLst>
          </p:cNvPr>
          <p:cNvSpPr>
            <a:spLocks noGrp="1"/>
          </p:cNvSpPr>
          <p:nvPr>
            <p:ph type="title"/>
          </p:nvPr>
        </p:nvSpPr>
        <p:spPr>
          <a:xfrm>
            <a:off x="241905" y="194872"/>
            <a:ext cx="11785600" cy="671148"/>
          </a:xfrm>
        </p:spPr>
        <p:txBody>
          <a:bodyPr>
            <a:normAutofit/>
          </a:bodyPr>
          <a:lstStyle/>
          <a:p>
            <a:r>
              <a:rPr lang="en-US" sz="4000" dirty="0"/>
              <a:t>Status</a:t>
            </a:r>
            <a:endParaRPr lang="en-US" dirty="0"/>
          </a:p>
        </p:txBody>
      </p:sp>
      <p:sp>
        <p:nvSpPr>
          <p:cNvPr id="3" name="Content Placeholder 2">
            <a:extLst>
              <a:ext uri="{FF2B5EF4-FFF2-40B4-BE49-F238E27FC236}">
                <a16:creationId xmlns:a16="http://schemas.microsoft.com/office/drawing/2014/main" id="{EAEB9B45-F575-DF4C-977F-B2FB8E10CE41}"/>
              </a:ext>
            </a:extLst>
          </p:cNvPr>
          <p:cNvSpPr>
            <a:spLocks noGrp="1"/>
          </p:cNvSpPr>
          <p:nvPr>
            <p:ph idx="1"/>
          </p:nvPr>
        </p:nvSpPr>
        <p:spPr>
          <a:xfrm>
            <a:off x="280612" y="1209524"/>
            <a:ext cx="11543696" cy="5007402"/>
          </a:xfrm>
        </p:spPr>
        <p:txBody>
          <a:bodyPr>
            <a:normAutofit/>
          </a:bodyPr>
          <a:lstStyle/>
          <a:p>
            <a:pPr marL="342900" indent="-342900">
              <a:spcBef>
                <a:spcPts val="200"/>
              </a:spcBef>
              <a:buFont typeface="Wingdings" pitchFamily="2" charset="2"/>
              <a:buChar char="§"/>
            </a:pPr>
            <a:r>
              <a:rPr lang="en-US" sz="2400" dirty="0">
                <a:latin typeface="Calibri" panose="020F0502020204030204" pitchFamily="34" charset="0"/>
                <a:cs typeface="Calibri" panose="020F0502020204030204" pitchFamily="34" charset="0"/>
              </a:rPr>
              <a:t>Certifier Framework for Confidential Computing is open sourced!</a:t>
            </a:r>
          </a:p>
          <a:p>
            <a:pPr marL="800100" lvl="1" indent="-342900">
              <a:spcBef>
                <a:spcPts val="200"/>
              </a:spcBef>
            </a:pPr>
            <a:r>
              <a:rPr lang="en-US" sz="2200" dirty="0">
                <a:latin typeface="Calibri" panose="020F0502020204030204" pitchFamily="34" charset="0"/>
                <a:cs typeface="Calibri" panose="020F0502020204030204" pitchFamily="34" charset="0"/>
              </a:rPr>
              <a:t>Apache 2.0 licensed</a:t>
            </a:r>
          </a:p>
          <a:p>
            <a:pPr marL="1087438" lvl="2" indent="-342900">
              <a:spcBef>
                <a:spcPts val="200"/>
              </a:spcBef>
            </a:pPr>
            <a:r>
              <a:rPr lang="en-US" sz="2000" dirty="0">
                <a:latin typeface="Calibri" panose="020F0502020204030204" pitchFamily="34" charset="0"/>
                <a:cs typeface="Calibri" panose="020F0502020204030204" pitchFamily="34" charset="0"/>
              </a:rPr>
              <a:t>Includes sample apps, how to, “Hello world”</a:t>
            </a:r>
          </a:p>
          <a:p>
            <a:pPr marL="800100" lvl="1" indent="-342900">
              <a:spcBef>
                <a:spcPts val="200"/>
              </a:spcBef>
              <a:buFont typeface="Wingdings" pitchFamily="2" charset="2"/>
              <a:buChar char="§"/>
            </a:pPr>
            <a:r>
              <a:rPr lang="en-US" sz="2000" dirty="0">
                <a:latin typeface="Calibri" panose="020F0502020204030204" pitchFamily="34" charset="0"/>
                <a:cs typeface="Calibri" panose="020F0502020204030204" pitchFamily="34" charset="0"/>
              </a:rPr>
              <a:t>Beta looking for partners and feedback  (This means you!)</a:t>
            </a:r>
          </a:p>
          <a:p>
            <a:pPr marL="800100" lvl="1" indent="-342900">
              <a:spcBef>
                <a:spcPts val="200"/>
              </a:spcBef>
              <a:buFont typeface="Wingdings" pitchFamily="2" charset="2"/>
              <a:buChar char="§"/>
            </a:pPr>
            <a:r>
              <a:rPr lang="en-US" sz="2000" dirty="0">
                <a:latin typeface="Calibri" panose="020F0502020204030204" pitchFamily="34" charset="0"/>
                <a:cs typeface="Calibri" panose="020F0502020204030204" pitchFamily="34" charset="0"/>
              </a:rPr>
              <a:t>Plan to submit to standards groups</a:t>
            </a:r>
          </a:p>
          <a:p>
            <a:pPr marL="800100" lvl="1" indent="-342900">
              <a:spcBef>
                <a:spcPts val="200"/>
              </a:spcBef>
              <a:buFont typeface="Wingdings" pitchFamily="2" charset="2"/>
              <a:buChar char="§"/>
            </a:pPr>
            <a:r>
              <a:rPr lang="en-US" sz="2000" dirty="0">
                <a:latin typeface="Calibri" panose="020F0502020204030204" pitchFamily="34" charset="0"/>
                <a:cs typeface="Calibri" panose="020F0502020204030204" pitchFamily="34" charset="0"/>
              </a:rPr>
              <a:t>Contains Certifier API Library (4000 LoC, C++), Certifier Service (3000 LoC, Go), utilities, sample applications, tests, documentation, step-by-step instructions</a:t>
            </a:r>
          </a:p>
          <a:p>
            <a:pPr marL="342900" indent="-342900">
              <a:spcBef>
                <a:spcPts val="200"/>
              </a:spcBef>
              <a:buFont typeface="Wingdings" pitchFamily="2" charset="2"/>
              <a:buChar char="§"/>
            </a:pPr>
            <a:endParaRPr lang="en-US" sz="2400" dirty="0">
              <a:latin typeface="Calibri" panose="020F0502020204030204" pitchFamily="34" charset="0"/>
              <a:cs typeface="Calibri" panose="020F0502020204030204" pitchFamily="34" charset="0"/>
            </a:endParaRPr>
          </a:p>
          <a:p>
            <a:pPr marL="342900" indent="-342900">
              <a:spcBef>
                <a:spcPts val="200"/>
              </a:spcBef>
              <a:buFont typeface="Wingdings" pitchFamily="2" charset="2"/>
              <a:buChar char="§"/>
            </a:pPr>
            <a:r>
              <a:rPr lang="en-US" sz="2400" dirty="0">
                <a:latin typeface="Calibri" panose="020F0502020204030204" pitchFamily="34" charset="0"/>
                <a:cs typeface="Calibri" panose="020F0502020204030204" pitchFamily="34" charset="0"/>
              </a:rPr>
              <a:t>Supported platforms</a:t>
            </a:r>
          </a:p>
          <a:p>
            <a:pPr marL="800100" lvl="1" indent="-342900">
              <a:spcBef>
                <a:spcPts val="200"/>
              </a:spcBef>
              <a:buFont typeface="Wingdings" pitchFamily="2" charset="2"/>
              <a:buChar char="§"/>
            </a:pPr>
            <a:r>
              <a:rPr lang="en-US" sz="2000" dirty="0">
                <a:latin typeface="Calibri" panose="020F0502020204030204" pitchFamily="34" charset="0"/>
                <a:cs typeface="Calibri" panose="020F0502020204030204" pitchFamily="34" charset="0"/>
              </a:rPr>
              <a:t>SGX via open-enclaves </a:t>
            </a:r>
            <a:r>
              <a:rPr lang="en-US" sz="2000">
                <a:latin typeface="Calibri" panose="020F0502020204030204" pitchFamily="34" charset="0"/>
                <a:cs typeface="Calibri" panose="020F0502020204030204" pitchFamily="34" charset="0"/>
              </a:rPr>
              <a:t>and Gramine</a:t>
            </a:r>
            <a:endParaRPr lang="en-US" sz="2000" dirty="0">
              <a:latin typeface="Calibri" panose="020F0502020204030204" pitchFamily="34" charset="0"/>
              <a:cs typeface="Calibri" panose="020F0502020204030204" pitchFamily="34" charset="0"/>
            </a:endParaRPr>
          </a:p>
          <a:p>
            <a:pPr marL="800100" lvl="1" indent="-342900">
              <a:spcBef>
                <a:spcPts val="200"/>
              </a:spcBef>
              <a:buFont typeface="Wingdings" pitchFamily="2" charset="2"/>
              <a:buChar char="§"/>
            </a:pPr>
            <a:r>
              <a:rPr lang="en-US" sz="2000" dirty="0">
                <a:latin typeface="Calibri" panose="020F0502020204030204" pitchFamily="34" charset="0"/>
                <a:cs typeface="Calibri" panose="020F0502020204030204" pitchFamily="34" charset="0"/>
              </a:rPr>
              <a:t>SEV-SNP</a:t>
            </a:r>
          </a:p>
          <a:p>
            <a:pPr marL="800100" lvl="1" indent="-342900">
              <a:spcBef>
                <a:spcPts val="200"/>
              </a:spcBef>
              <a:buFont typeface="Wingdings" pitchFamily="2" charset="2"/>
              <a:buChar char="§"/>
            </a:pPr>
            <a:r>
              <a:rPr lang="en-US" sz="2000" dirty="0">
                <a:latin typeface="Calibri" panose="020F0502020204030204" pitchFamily="34" charset="0"/>
                <a:cs typeface="Calibri" panose="020F0502020204030204" pitchFamily="34" charset="0"/>
              </a:rPr>
              <a:t>TDX [future]</a:t>
            </a:r>
          </a:p>
          <a:p>
            <a:pPr marL="800100" lvl="1" indent="-342900">
              <a:spcBef>
                <a:spcPts val="200"/>
              </a:spcBef>
              <a:buFont typeface="Wingdings" pitchFamily="2" charset="2"/>
              <a:buChar char="§"/>
            </a:pPr>
            <a:r>
              <a:rPr lang="en-US" sz="2000" dirty="0">
                <a:latin typeface="Calibri" panose="020F0502020204030204" pitchFamily="34" charset="0"/>
                <a:cs typeface="Calibri" panose="020F0502020204030204" pitchFamily="34" charset="0"/>
              </a:rPr>
              <a:t>Realms/CCA [Future]</a:t>
            </a:r>
          </a:p>
          <a:p>
            <a:pPr marL="800100" lvl="1" indent="-342900">
              <a:spcBef>
                <a:spcPts val="200"/>
              </a:spcBef>
              <a:buFont typeface="Wingdings" pitchFamily="2" charset="2"/>
              <a:buChar char="§"/>
            </a:pPr>
            <a:r>
              <a:rPr lang="en-US" sz="2000" dirty="0">
                <a:latin typeface="Calibri" panose="020F0502020204030204" pitchFamily="34" charset="0"/>
                <a:cs typeface="Calibri" panose="020F0502020204030204" pitchFamily="34" charset="0"/>
              </a:rPr>
              <a:t>RISC-V [Future]</a:t>
            </a:r>
          </a:p>
          <a:p>
            <a:pPr>
              <a:spcBef>
                <a:spcPts val="200"/>
              </a:spcBef>
            </a:pPr>
            <a:endParaRPr lang="en-US" sz="1799" dirty="0"/>
          </a:p>
          <a:p>
            <a:pPr marL="457063" lvl="1" indent="0">
              <a:buNone/>
            </a:pPr>
            <a:endParaRPr lang="en-US" sz="1999" dirty="0"/>
          </a:p>
        </p:txBody>
      </p:sp>
    </p:spTree>
    <p:extLst>
      <p:ext uri="{BB962C8B-B14F-4D97-AF65-F5344CB8AC3E}">
        <p14:creationId xmlns:p14="http://schemas.microsoft.com/office/powerpoint/2010/main" val="29352478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E2652-1BD9-5545-A120-48F537B731DD}"/>
              </a:ext>
            </a:extLst>
          </p:cNvPr>
          <p:cNvSpPr>
            <a:spLocks noGrp="1"/>
          </p:cNvSpPr>
          <p:nvPr>
            <p:ph type="title"/>
          </p:nvPr>
        </p:nvSpPr>
        <p:spPr>
          <a:xfrm>
            <a:off x="265099" y="118285"/>
            <a:ext cx="10863495" cy="740306"/>
          </a:xfrm>
        </p:spPr>
        <p:txBody>
          <a:bodyPr>
            <a:normAutofit/>
          </a:bodyPr>
          <a:lstStyle/>
          <a:p>
            <a:r>
              <a:rPr lang="en-US" sz="4000"/>
              <a:t>Summary</a:t>
            </a:r>
          </a:p>
        </p:txBody>
      </p:sp>
      <p:sp>
        <p:nvSpPr>
          <p:cNvPr id="3" name="Content Placeholder 2">
            <a:extLst>
              <a:ext uri="{FF2B5EF4-FFF2-40B4-BE49-F238E27FC236}">
                <a16:creationId xmlns:a16="http://schemas.microsoft.com/office/drawing/2014/main" id="{EAEB9B45-F575-DF4C-977F-B2FB8E10CE41}"/>
              </a:ext>
            </a:extLst>
          </p:cNvPr>
          <p:cNvSpPr>
            <a:spLocks noGrp="1"/>
          </p:cNvSpPr>
          <p:nvPr>
            <p:ph idx="1"/>
          </p:nvPr>
        </p:nvSpPr>
        <p:spPr>
          <a:xfrm>
            <a:off x="423944" y="1199847"/>
            <a:ext cx="11340935" cy="4825527"/>
          </a:xfrm>
        </p:spPr>
        <p:txBody>
          <a:bodyPr>
            <a:normAutofit/>
          </a:bodyPr>
          <a:lstStyle/>
          <a:p>
            <a:pPr marL="273050" lvl="1" indent="0">
              <a:spcBef>
                <a:spcPts val="200"/>
              </a:spcBef>
              <a:buNone/>
            </a:pPr>
            <a:endParaRPr lang="en-US" sz="1600" dirty="0"/>
          </a:p>
          <a:p>
            <a:pPr marL="800100" lvl="1" indent="-342900">
              <a:spcBef>
                <a:spcPts val="200"/>
              </a:spcBef>
            </a:pPr>
            <a:r>
              <a:rPr lang="en-US" sz="2400" dirty="0">
                <a:solidFill>
                  <a:schemeClr val="tx1"/>
                </a:solidFill>
                <a:latin typeface="Calibri" panose="020F0502020204030204" pitchFamily="34" charset="0"/>
                <a:cs typeface="Calibri" panose="020F0502020204030204" pitchFamily="34" charset="0"/>
              </a:rPr>
              <a:t>Trustworthy multi-cloud security  needs trusted mechanisms to guarantee confidentiality, integrity, and policy enforcement everywhere</a:t>
            </a:r>
          </a:p>
          <a:p>
            <a:pPr marL="1087438" lvl="2" indent="-342900">
              <a:spcBef>
                <a:spcPts val="200"/>
              </a:spcBef>
            </a:pPr>
            <a:r>
              <a:rPr lang="en-US" sz="2000" dirty="0">
                <a:solidFill>
                  <a:schemeClr val="tx1"/>
                </a:solidFill>
                <a:latin typeface="Calibri" panose="020F0502020204030204" pitchFamily="34" charset="0"/>
                <a:cs typeface="Calibri" panose="020F0502020204030204" pitchFamily="34" charset="0"/>
              </a:rPr>
              <a:t>Confidential Computing provides the mechanisms</a:t>
            </a:r>
          </a:p>
          <a:p>
            <a:pPr marL="1087438" lvl="2" indent="-342900">
              <a:spcBef>
                <a:spcPts val="200"/>
              </a:spcBef>
            </a:pPr>
            <a:r>
              <a:rPr lang="en-US" sz="2000" dirty="0">
                <a:solidFill>
                  <a:schemeClr val="tx1"/>
                </a:solidFill>
                <a:latin typeface="Calibri" panose="020F0502020204030204" pitchFamily="34" charset="0"/>
                <a:cs typeface="Calibri" panose="020F0502020204030204" pitchFamily="34" charset="0"/>
              </a:rPr>
              <a:t>Without more support, secure Confidential Computing enabled programs can be hard to write, difficult to understand, require extensive application changes and run on only a single targeted hardware platform and can be cumbersome to manage and deploy</a:t>
            </a:r>
          </a:p>
          <a:p>
            <a:pPr marL="1087438" lvl="2" indent="-342900">
              <a:spcBef>
                <a:spcPts val="200"/>
              </a:spcBef>
            </a:pPr>
            <a:r>
              <a:rPr lang="en-US" sz="2000" dirty="0">
                <a:solidFill>
                  <a:schemeClr val="tx1"/>
                </a:solidFill>
                <a:latin typeface="Calibri" panose="020F0502020204030204" pitchFamily="34" charset="0"/>
                <a:cs typeface="Calibri" panose="020F0502020204030204" pitchFamily="34" charset="0"/>
              </a:rPr>
              <a:t>The </a:t>
            </a:r>
            <a:r>
              <a:rPr lang="en-US" sz="2000" dirty="0">
                <a:solidFill>
                  <a:srgbClr val="92D050"/>
                </a:solidFill>
                <a:latin typeface="Calibri" panose="020F0502020204030204" pitchFamily="34" charset="0"/>
                <a:cs typeface="Calibri" panose="020F0502020204030204" pitchFamily="34" charset="0"/>
              </a:rPr>
              <a:t>Certifier Framework for Confidential Computing </a:t>
            </a:r>
            <a:r>
              <a:rPr lang="en-US" sz="2000" dirty="0">
                <a:solidFill>
                  <a:schemeClr val="tx1"/>
                </a:solidFill>
                <a:latin typeface="Calibri" panose="020F0502020204030204" pitchFamily="34" charset="0"/>
                <a:cs typeface="Calibri" panose="020F0502020204030204" pitchFamily="34" charset="0"/>
              </a:rPr>
              <a:t>fixes that</a:t>
            </a:r>
          </a:p>
          <a:p>
            <a:pPr marL="1087438" lvl="2" indent="-342900">
              <a:spcBef>
                <a:spcPts val="200"/>
              </a:spcBef>
            </a:pPr>
            <a:r>
              <a:rPr lang="en-US" sz="2000" dirty="0">
                <a:solidFill>
                  <a:schemeClr val="tx1"/>
                </a:solidFill>
                <a:latin typeface="Calibri" panose="020F0502020204030204" pitchFamily="34" charset="0"/>
                <a:cs typeface="Calibri" panose="020F0502020204030204" pitchFamily="34" charset="0"/>
              </a:rPr>
              <a:t>Existing application </a:t>
            </a:r>
            <a:r>
              <a:rPr lang="en-US" sz="2000" dirty="0">
                <a:solidFill>
                  <a:schemeClr val="tx1"/>
                </a:solidFill>
                <a:latin typeface="Calibri" panose="020F0502020204030204" pitchFamily="34" charset="0"/>
                <a:cs typeface="Calibri" panose="020F0502020204030204" pitchFamily="34" charset="0"/>
                <a:sym typeface="Wingdings" pitchFamily="2" charset="2"/>
              </a:rPr>
              <a:t> scalable, managed Confidential Computing program by adding a dozen calls</a:t>
            </a:r>
          </a:p>
          <a:p>
            <a:pPr marL="1087438" lvl="2" indent="-342900">
              <a:spcBef>
                <a:spcPts val="200"/>
              </a:spcBef>
            </a:pPr>
            <a:r>
              <a:rPr lang="en-US" sz="2000" dirty="0">
                <a:solidFill>
                  <a:schemeClr val="tx1"/>
                </a:solidFill>
                <a:latin typeface="Calibri" panose="020F0502020204030204" pitchFamily="34" charset="0"/>
                <a:cs typeface="Calibri" panose="020F0502020204030204" pitchFamily="34" charset="0"/>
                <a:sym typeface="Wingdings" pitchFamily="2" charset="2"/>
              </a:rPr>
              <a:t>No deployment changes, works on any provider</a:t>
            </a:r>
          </a:p>
          <a:p>
            <a:pPr marL="1087438" lvl="2" indent="-342900">
              <a:spcBef>
                <a:spcPts val="200"/>
              </a:spcBef>
            </a:pPr>
            <a:r>
              <a:rPr lang="en-US" sz="2000" dirty="0">
                <a:solidFill>
                  <a:schemeClr val="tx1"/>
                </a:solidFill>
                <a:latin typeface="Calibri" panose="020F0502020204030204" pitchFamily="34" charset="0"/>
                <a:cs typeface="Calibri" panose="020F0502020204030204" pitchFamily="34" charset="0"/>
                <a:sym typeface="Wingdings" pitchFamily="2" charset="2"/>
              </a:rPr>
              <a:t>Simple management and policy enforcement via the Certifier Service</a:t>
            </a:r>
          </a:p>
          <a:p>
            <a:pPr marL="1087438" lvl="2" indent="-342900">
              <a:spcBef>
                <a:spcPts val="200"/>
              </a:spcBef>
            </a:pPr>
            <a:r>
              <a:rPr lang="en-US" sz="2000" dirty="0">
                <a:solidFill>
                  <a:schemeClr val="tx1"/>
                </a:solidFill>
                <a:latin typeface="Calibri" panose="020F0502020204030204" pitchFamily="34" charset="0"/>
                <a:cs typeface="Calibri" panose="020F0502020204030204" pitchFamily="34" charset="0"/>
                <a:sym typeface="Wingdings" pitchFamily="2" charset="2"/>
              </a:rPr>
              <a:t>http://github.com/vmware-research/certifier-framework-for-confidential-computing</a:t>
            </a:r>
            <a:endParaRPr lang="en-US" sz="200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935292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E2652-1BD9-5545-A120-48F537B731DD}"/>
              </a:ext>
            </a:extLst>
          </p:cNvPr>
          <p:cNvSpPr>
            <a:spLocks noGrp="1"/>
          </p:cNvSpPr>
          <p:nvPr>
            <p:ph type="title"/>
          </p:nvPr>
        </p:nvSpPr>
        <p:spPr>
          <a:xfrm>
            <a:off x="579809" y="137160"/>
            <a:ext cx="11001004" cy="595631"/>
          </a:xfrm>
        </p:spPr>
        <p:txBody>
          <a:bodyPr/>
          <a:lstStyle/>
          <a:p>
            <a:r>
              <a:rPr lang="en-US" sz="4000"/>
              <a:t>Development and Deployment Flow</a:t>
            </a:r>
          </a:p>
        </p:txBody>
      </p:sp>
      <p:sp>
        <p:nvSpPr>
          <p:cNvPr id="3" name="Content Placeholder 2">
            <a:extLst>
              <a:ext uri="{FF2B5EF4-FFF2-40B4-BE49-F238E27FC236}">
                <a16:creationId xmlns:a16="http://schemas.microsoft.com/office/drawing/2014/main" id="{EAEB9B45-F575-DF4C-977F-B2FB8E10CE41}"/>
              </a:ext>
            </a:extLst>
          </p:cNvPr>
          <p:cNvSpPr>
            <a:spLocks noGrp="1"/>
          </p:cNvSpPr>
          <p:nvPr>
            <p:ph sz="quarter" idx="14"/>
          </p:nvPr>
        </p:nvSpPr>
        <p:spPr>
          <a:xfrm>
            <a:off x="242132" y="911553"/>
            <a:ext cx="7074008" cy="3471528"/>
          </a:xfrm>
        </p:spPr>
        <p:txBody>
          <a:bodyPr/>
          <a:lstStyle/>
          <a:p>
            <a:pPr>
              <a:spcBef>
                <a:spcPts val="200"/>
              </a:spcBef>
            </a:pPr>
            <a:r>
              <a:rPr lang="en-US" sz="2400" dirty="0"/>
              <a:t>Development tasks </a:t>
            </a:r>
          </a:p>
          <a:p>
            <a:pPr>
              <a:spcBef>
                <a:spcPts val="200"/>
              </a:spcBef>
            </a:pPr>
            <a:r>
              <a:rPr lang="en-US" sz="2400" dirty="0">
                <a:solidFill>
                  <a:schemeClr val="tx1"/>
                </a:solidFill>
              </a:rPr>
              <a:t>(Each step corresponds to a Certifier API call)</a:t>
            </a:r>
          </a:p>
          <a:p>
            <a:r>
              <a:rPr lang="en-US" dirty="0"/>
              <a:t>First time program runs</a:t>
            </a:r>
          </a:p>
          <a:p>
            <a:pPr marL="800100" lvl="1" indent="-342900">
              <a:spcBef>
                <a:spcPts val="200"/>
              </a:spcBef>
              <a:spcAft>
                <a:spcPts val="200"/>
              </a:spcAft>
              <a:buFont typeface="+mj-lt"/>
              <a:buAutoNum type="arabicPeriod"/>
            </a:pPr>
            <a:r>
              <a:rPr lang="en-US" sz="2000" dirty="0">
                <a:solidFill>
                  <a:schemeClr val="tx1"/>
                </a:solidFill>
              </a:rPr>
              <a:t>Initialize authentication key and store</a:t>
            </a:r>
          </a:p>
          <a:p>
            <a:pPr marL="800100" lvl="1" indent="-342900">
              <a:spcBef>
                <a:spcPts val="200"/>
              </a:spcBef>
              <a:spcAft>
                <a:spcPts val="200"/>
              </a:spcAft>
              <a:buFont typeface="+mj-lt"/>
              <a:buAutoNum type="arabicPeriod"/>
            </a:pPr>
            <a:r>
              <a:rPr lang="en-US" sz="2000" dirty="0">
                <a:solidFill>
                  <a:schemeClr val="tx1"/>
                </a:solidFill>
              </a:rPr>
              <a:t>Obtain attestation naming authentication key</a:t>
            </a:r>
          </a:p>
          <a:p>
            <a:pPr marL="800100" lvl="1" indent="-342900">
              <a:spcBef>
                <a:spcPts val="200"/>
              </a:spcBef>
              <a:spcAft>
                <a:spcPts val="200"/>
              </a:spcAft>
              <a:buFont typeface="+mj-lt"/>
              <a:buAutoNum type="arabicPeriod"/>
            </a:pPr>
            <a:r>
              <a:rPr lang="en-US" sz="2000" dirty="0">
                <a:solidFill>
                  <a:schemeClr val="tx1"/>
                </a:solidFill>
              </a:rPr>
              <a:t>Provide attestation and other evidence to certifier service</a:t>
            </a:r>
          </a:p>
          <a:p>
            <a:pPr marL="800100" lvl="1" indent="-342900">
              <a:spcBef>
                <a:spcPts val="200"/>
              </a:spcBef>
              <a:spcAft>
                <a:spcPts val="200"/>
              </a:spcAft>
              <a:buFont typeface="+mj-lt"/>
              <a:buAutoNum type="arabicPeriod"/>
            </a:pPr>
            <a:r>
              <a:rPr lang="en-US" sz="2000" dirty="0">
                <a:solidFill>
                  <a:schemeClr val="tx1"/>
                </a:solidFill>
              </a:rPr>
              <a:t>Get admission certificate and add to secure store</a:t>
            </a:r>
          </a:p>
          <a:p>
            <a:pPr marL="800100" lvl="1" indent="-342900">
              <a:spcBef>
                <a:spcPts val="200"/>
              </a:spcBef>
              <a:spcAft>
                <a:spcPts val="200"/>
              </a:spcAft>
              <a:buFont typeface="+mj-lt"/>
              <a:buAutoNum type="arabicPeriod"/>
            </a:pPr>
            <a:r>
              <a:rPr lang="en-US" sz="2000" dirty="0">
                <a:solidFill>
                  <a:schemeClr val="tx1"/>
                </a:solidFill>
              </a:rPr>
              <a:t>Securely save store (uses seal)</a:t>
            </a:r>
          </a:p>
          <a:p>
            <a:pPr marL="800100" lvl="1" indent="-342900">
              <a:spcBef>
                <a:spcPts val="200"/>
              </a:spcBef>
              <a:spcAft>
                <a:spcPts val="200"/>
              </a:spcAft>
              <a:buFont typeface="+mj-lt"/>
              <a:buAutoNum type="arabicPeriod"/>
            </a:pPr>
            <a:r>
              <a:rPr lang="en-US" sz="2000" dirty="0">
                <a:solidFill>
                  <a:schemeClr val="tx1"/>
                </a:solidFill>
              </a:rPr>
              <a:t>Perform application logic</a:t>
            </a:r>
          </a:p>
          <a:p>
            <a:pPr>
              <a:buNone/>
            </a:pPr>
            <a:endParaRPr lang="en-US" sz="2400" dirty="0">
              <a:solidFill>
                <a:schemeClr val="tx1"/>
              </a:solidFill>
            </a:endParaRPr>
          </a:p>
          <a:p>
            <a:pPr lvl="1"/>
            <a:endParaRPr lang="en-US" dirty="0"/>
          </a:p>
        </p:txBody>
      </p:sp>
      <p:sp>
        <p:nvSpPr>
          <p:cNvPr id="4" name="Slide Number Placeholder 3">
            <a:extLst>
              <a:ext uri="{FF2B5EF4-FFF2-40B4-BE49-F238E27FC236}">
                <a16:creationId xmlns:a16="http://schemas.microsoft.com/office/drawing/2014/main" id="{13130452-12AF-E246-84C1-40EDF85A7119}"/>
              </a:ext>
            </a:extLst>
          </p:cNvPr>
          <p:cNvSpPr>
            <a:spLocks noGrp="1"/>
          </p:cNvSpPr>
          <p:nvPr>
            <p:ph type="sldNum" sz="quarter" idx="4294967295"/>
          </p:nvPr>
        </p:nvSpPr>
        <p:spPr>
          <a:xfrm>
            <a:off x="9447213" y="7351713"/>
            <a:ext cx="2741612" cy="365125"/>
          </a:xfrm>
          <a:prstGeom prst="rect">
            <a:avLst/>
          </a:prstGeom>
        </p:spPr>
        <p:txBody>
          <a:bodyPr/>
          <a:lstStyle/>
          <a:p>
            <a:fld id="{82FE4298-9D07-B243-B446-2EF20BF7D0AF}" type="slidenum">
              <a:rPr lang="en-US" smtClean="0"/>
              <a:t>25</a:t>
            </a:fld>
            <a:endParaRPr lang="en-US"/>
          </a:p>
        </p:txBody>
      </p:sp>
      <p:sp>
        <p:nvSpPr>
          <p:cNvPr id="6" name="Content Placeholder 2">
            <a:extLst>
              <a:ext uri="{FF2B5EF4-FFF2-40B4-BE49-F238E27FC236}">
                <a16:creationId xmlns:a16="http://schemas.microsoft.com/office/drawing/2014/main" id="{CF8A690A-4E33-7FDA-2B95-14AC74DF9704}"/>
              </a:ext>
            </a:extLst>
          </p:cNvPr>
          <p:cNvSpPr txBox="1">
            <a:spLocks/>
          </p:cNvSpPr>
          <p:nvPr/>
        </p:nvSpPr>
        <p:spPr>
          <a:xfrm>
            <a:off x="7577319" y="2395292"/>
            <a:ext cx="4489764" cy="1793180"/>
          </a:xfrm>
          <a:prstGeom prst="rect">
            <a:avLst/>
          </a:prstGeom>
        </p:spPr>
        <p:txBody>
          <a:bodyPr vert="horz" lIns="0" tIns="0" rIns="0" bIns="0" rtlCol="0">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sz="2000" kern="1200">
                <a:solidFill>
                  <a:schemeClr val="tx2"/>
                </a:solidFill>
                <a:latin typeface="+mn-lt"/>
                <a:ea typeface="+mn-ea"/>
                <a:cs typeface="+mn-cs"/>
              </a:defRPr>
            </a:lvl1pPr>
            <a:lvl2pPr marL="457200" indent="-184150" algn="l" defTabSz="914400" rtl="0" eaLnBrk="1" latinLnBrk="0" hangingPunct="1">
              <a:lnSpc>
                <a:spcPct val="100000"/>
              </a:lnSpc>
              <a:spcBef>
                <a:spcPts val="1200"/>
              </a:spcBef>
              <a:buClr>
                <a:schemeClr val="tx1"/>
              </a:buClr>
              <a:buSzPct val="90000"/>
              <a:buFont typeface="Arial" panose="020B0604020202020204" pitchFamily="34" charset="0"/>
              <a:buChar char="•"/>
              <a:defRPr sz="1800" kern="1200">
                <a:solidFill>
                  <a:schemeClr val="tx2"/>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tx1"/>
              </a:buClr>
              <a:buSzPct val="90000"/>
              <a:buFont typeface="Camphor Std" panose="020B0504030404020204" pitchFamily="34" charset="0"/>
              <a:buChar char="–"/>
              <a:defRPr sz="1600" kern="1200">
                <a:solidFill>
                  <a:schemeClr val="tx2"/>
                </a:solidFill>
                <a:latin typeface="+mn-lt"/>
                <a:ea typeface="+mn-ea"/>
                <a:cs typeface="+mn-cs"/>
              </a:defRPr>
            </a:lvl3pPr>
            <a:lvl4pPr marL="969963" indent="-166688" algn="l" defTabSz="914400" rtl="0" eaLnBrk="1" latinLnBrk="0" hangingPunct="1">
              <a:lnSpc>
                <a:spcPct val="100000"/>
              </a:lnSpc>
              <a:spcBef>
                <a:spcPts val="1200"/>
              </a:spcBef>
              <a:buClr>
                <a:schemeClr val="tx1"/>
              </a:buClr>
              <a:buSzPct val="90000"/>
              <a:buFont typeface="Arial" panose="020B0604020202020204" pitchFamily="34" charset="0"/>
              <a:buChar char="•"/>
              <a:defRPr sz="1400" kern="1200">
                <a:solidFill>
                  <a:schemeClr val="tx2"/>
                </a:solidFill>
                <a:latin typeface="+mn-lt"/>
                <a:ea typeface="+mn-ea"/>
                <a:cs typeface="+mn-cs"/>
              </a:defRPr>
            </a:lvl4pPr>
            <a:lvl5pPr marL="1143000" indent="-138113" algn="l" defTabSz="914400" rtl="0" eaLnBrk="1" latinLnBrk="0" hangingPunct="1">
              <a:lnSpc>
                <a:spcPct val="100000"/>
              </a:lnSpc>
              <a:spcBef>
                <a:spcPts val="1200"/>
              </a:spcBef>
              <a:buClr>
                <a:schemeClr val="tx1"/>
              </a:buClr>
              <a:buSzPct val="90000"/>
              <a:buFont typeface="Camphor Std" panose="020B0504030404020204" pitchFamily="34" charset="0"/>
              <a:buChar char="–"/>
              <a:tabLst/>
              <a:defRPr sz="1400" kern="1200">
                <a:solidFill>
                  <a:schemeClr val="tx2"/>
                </a:solidFill>
                <a:latin typeface="+mn-lt"/>
                <a:ea typeface="+mn-ea"/>
                <a:cs typeface="+mn-cs"/>
              </a:defRPr>
            </a:lvl5pPr>
            <a:lvl6pPr marL="1258888" indent="-111125" algn="l" defTabSz="914400" rtl="0" eaLnBrk="1" latinLnBrk="0" hangingPunct="1">
              <a:lnSpc>
                <a:spcPct val="100000"/>
              </a:lnSpc>
              <a:spcBef>
                <a:spcPts val="1200"/>
              </a:spcBef>
              <a:buClr>
                <a:schemeClr val="tx1"/>
              </a:buClr>
              <a:buSzPct val="90000"/>
              <a:buFont typeface="Arial" panose="020B0604020202020204" pitchFamily="34" charset="0"/>
              <a:buChar char="•"/>
              <a:tabLst/>
              <a:defRPr sz="1400" kern="1200">
                <a:solidFill>
                  <a:schemeClr val="tx2"/>
                </a:solidFill>
                <a:latin typeface="+mn-lt"/>
                <a:ea typeface="+mn-ea"/>
                <a:cs typeface="+mn-cs"/>
              </a:defRPr>
            </a:lvl6pPr>
            <a:lvl7pPr marL="1379538" indent="-120650" algn="l" defTabSz="914400" rtl="0" eaLnBrk="1" latinLnBrk="0" hangingPunct="1">
              <a:lnSpc>
                <a:spcPct val="100000"/>
              </a:lnSpc>
              <a:spcBef>
                <a:spcPts val="1200"/>
              </a:spcBef>
              <a:buClr>
                <a:schemeClr val="tx1"/>
              </a:buClr>
              <a:buSzPct val="90000"/>
              <a:buFont typeface="System Font Regular"/>
              <a:buChar char="-"/>
              <a:tabLst/>
              <a:defRPr sz="1400" kern="1200">
                <a:solidFill>
                  <a:schemeClr val="tx2"/>
                </a:solidFill>
                <a:latin typeface="+mn-lt"/>
                <a:ea typeface="+mn-ea"/>
                <a:cs typeface="+mn-cs"/>
              </a:defRPr>
            </a:lvl7pPr>
            <a:lvl8pPr marL="1550988" indent="-120650" algn="l" defTabSz="914400" rtl="0" eaLnBrk="1" latinLnBrk="0" hangingPunct="1">
              <a:lnSpc>
                <a:spcPct val="100000"/>
              </a:lnSpc>
              <a:spcBef>
                <a:spcPts val="1200"/>
              </a:spcBef>
              <a:buClr>
                <a:schemeClr val="tx1"/>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20650" algn="l" defTabSz="914400" rtl="0" eaLnBrk="1" latinLnBrk="0" hangingPunct="1">
              <a:lnSpc>
                <a:spcPct val="100000"/>
              </a:lnSpc>
              <a:spcBef>
                <a:spcPts val="1200"/>
              </a:spcBef>
              <a:buClr>
                <a:schemeClr val="tx1"/>
              </a:buClr>
              <a:buSzPct val="90000"/>
              <a:buFont typeface="System Font Regular"/>
              <a:buChar char="-"/>
              <a:tabLst/>
              <a:defRPr sz="1400" kern="1200">
                <a:solidFill>
                  <a:schemeClr val="tx2"/>
                </a:solidFill>
                <a:latin typeface="+mn-lt"/>
                <a:ea typeface="+mn-ea"/>
                <a:cs typeface="+mn-cs"/>
              </a:defRPr>
            </a:lvl9pPr>
          </a:lstStyle>
          <a:p>
            <a:r>
              <a:rPr lang="en-US" sz="2400"/>
              <a:t>Deployment Tasks</a:t>
            </a:r>
          </a:p>
          <a:p>
            <a:pPr marL="800100" lvl="1" indent="-342900">
              <a:spcBef>
                <a:spcPts val="200"/>
              </a:spcBef>
              <a:spcAft>
                <a:spcPts val="200"/>
              </a:spcAft>
              <a:buFont typeface="+mj-lt"/>
              <a:buAutoNum type="arabicPeriod"/>
            </a:pPr>
            <a:r>
              <a:rPr lang="en-US" sz="2000">
                <a:solidFill>
                  <a:schemeClr val="tx1"/>
                </a:solidFill>
              </a:rPr>
              <a:t>Embed your policy key</a:t>
            </a:r>
          </a:p>
          <a:p>
            <a:pPr marL="800100" lvl="1" indent="-342900">
              <a:spcBef>
                <a:spcPts val="200"/>
              </a:spcBef>
              <a:spcAft>
                <a:spcPts val="200"/>
              </a:spcAft>
              <a:buFont typeface="+mj-lt"/>
              <a:buAutoNum type="arabicPeriod"/>
            </a:pPr>
            <a:r>
              <a:rPr lang="en-US" sz="2000">
                <a:solidFill>
                  <a:schemeClr val="tx1"/>
                </a:solidFill>
              </a:rPr>
              <a:t>Deploy you application as you do now</a:t>
            </a:r>
          </a:p>
          <a:p>
            <a:pPr marL="800100" lvl="1" indent="-342900">
              <a:spcBef>
                <a:spcPts val="200"/>
              </a:spcBef>
              <a:spcAft>
                <a:spcPts val="200"/>
              </a:spcAft>
              <a:buFont typeface="+mj-lt"/>
              <a:buAutoNum type="arabicPeriod"/>
            </a:pPr>
            <a:r>
              <a:rPr lang="en-US" sz="2000">
                <a:solidFill>
                  <a:schemeClr val="tx1"/>
                </a:solidFill>
              </a:rPr>
              <a:t>Run application as you do now</a:t>
            </a:r>
          </a:p>
          <a:p>
            <a:pPr marL="342900" indent="-342900">
              <a:spcBef>
                <a:spcPts val="200"/>
              </a:spcBef>
              <a:spcAft>
                <a:spcPts val="200"/>
              </a:spcAft>
              <a:buFont typeface="+mj-lt"/>
              <a:buAutoNum type="arabicPeriod"/>
            </a:pPr>
            <a:endParaRPr lang="en-US" sz="2000"/>
          </a:p>
          <a:p>
            <a:endParaRPr lang="en-US" sz="2400"/>
          </a:p>
          <a:p>
            <a:pPr lvl="1"/>
            <a:endParaRPr lang="en-US"/>
          </a:p>
        </p:txBody>
      </p:sp>
      <p:sp>
        <p:nvSpPr>
          <p:cNvPr id="5" name="Content Placeholder 2">
            <a:extLst>
              <a:ext uri="{FF2B5EF4-FFF2-40B4-BE49-F238E27FC236}">
                <a16:creationId xmlns:a16="http://schemas.microsoft.com/office/drawing/2014/main" id="{82BE5088-4F2A-EE73-B146-F25C7FDAF7EF}"/>
              </a:ext>
            </a:extLst>
          </p:cNvPr>
          <p:cNvSpPr txBox="1">
            <a:spLocks/>
          </p:cNvSpPr>
          <p:nvPr/>
        </p:nvSpPr>
        <p:spPr>
          <a:xfrm>
            <a:off x="414937" y="4383081"/>
            <a:ext cx="6605651" cy="2093498"/>
          </a:xfrm>
          <a:prstGeom prst="rect">
            <a:avLst/>
          </a:prstGeom>
        </p:spPr>
        <p:txBody>
          <a:bodyPr vert="horz" lIns="0" tIns="0" rIns="0" bIns="0" rtlCol="0">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sz="2000" kern="1200">
                <a:solidFill>
                  <a:schemeClr val="tx2"/>
                </a:solidFill>
                <a:latin typeface="+mn-lt"/>
                <a:ea typeface="+mn-ea"/>
                <a:cs typeface="+mn-cs"/>
              </a:defRPr>
            </a:lvl1pPr>
            <a:lvl2pPr marL="457200" indent="-184150" algn="l" defTabSz="914400" rtl="0" eaLnBrk="1" latinLnBrk="0" hangingPunct="1">
              <a:lnSpc>
                <a:spcPct val="100000"/>
              </a:lnSpc>
              <a:spcBef>
                <a:spcPts val="1200"/>
              </a:spcBef>
              <a:buClr>
                <a:schemeClr val="tx1"/>
              </a:buClr>
              <a:buSzPct val="90000"/>
              <a:buFont typeface="Arial" panose="020B0604020202020204" pitchFamily="34" charset="0"/>
              <a:buChar char="•"/>
              <a:defRPr sz="1800" kern="1200">
                <a:solidFill>
                  <a:schemeClr val="tx2"/>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tx1"/>
              </a:buClr>
              <a:buSzPct val="90000"/>
              <a:buFont typeface="Camphor Std" panose="020B0504030404020204" pitchFamily="34" charset="0"/>
              <a:buChar char="–"/>
              <a:defRPr sz="1600" kern="1200">
                <a:solidFill>
                  <a:schemeClr val="tx2"/>
                </a:solidFill>
                <a:latin typeface="+mn-lt"/>
                <a:ea typeface="+mn-ea"/>
                <a:cs typeface="+mn-cs"/>
              </a:defRPr>
            </a:lvl3pPr>
            <a:lvl4pPr marL="969963" indent="-166688" algn="l" defTabSz="914400" rtl="0" eaLnBrk="1" latinLnBrk="0" hangingPunct="1">
              <a:lnSpc>
                <a:spcPct val="100000"/>
              </a:lnSpc>
              <a:spcBef>
                <a:spcPts val="1200"/>
              </a:spcBef>
              <a:buClr>
                <a:schemeClr val="tx1"/>
              </a:buClr>
              <a:buSzPct val="90000"/>
              <a:buFont typeface="Arial" panose="020B0604020202020204" pitchFamily="34" charset="0"/>
              <a:buChar char="•"/>
              <a:defRPr sz="1400" kern="1200">
                <a:solidFill>
                  <a:schemeClr val="tx2"/>
                </a:solidFill>
                <a:latin typeface="+mn-lt"/>
                <a:ea typeface="+mn-ea"/>
                <a:cs typeface="+mn-cs"/>
              </a:defRPr>
            </a:lvl4pPr>
            <a:lvl5pPr marL="1143000" indent="-138113" algn="l" defTabSz="914400" rtl="0" eaLnBrk="1" latinLnBrk="0" hangingPunct="1">
              <a:lnSpc>
                <a:spcPct val="100000"/>
              </a:lnSpc>
              <a:spcBef>
                <a:spcPts val="1200"/>
              </a:spcBef>
              <a:buClr>
                <a:schemeClr val="tx1"/>
              </a:buClr>
              <a:buSzPct val="90000"/>
              <a:buFont typeface="Camphor Std" panose="020B0504030404020204" pitchFamily="34" charset="0"/>
              <a:buChar char="–"/>
              <a:tabLst/>
              <a:defRPr sz="1400" kern="1200">
                <a:solidFill>
                  <a:schemeClr val="tx2"/>
                </a:solidFill>
                <a:latin typeface="+mn-lt"/>
                <a:ea typeface="+mn-ea"/>
                <a:cs typeface="+mn-cs"/>
              </a:defRPr>
            </a:lvl5pPr>
            <a:lvl6pPr marL="1258888" indent="-111125" algn="l" defTabSz="914400" rtl="0" eaLnBrk="1" latinLnBrk="0" hangingPunct="1">
              <a:lnSpc>
                <a:spcPct val="100000"/>
              </a:lnSpc>
              <a:spcBef>
                <a:spcPts val="1200"/>
              </a:spcBef>
              <a:buClr>
                <a:schemeClr val="tx1"/>
              </a:buClr>
              <a:buSzPct val="90000"/>
              <a:buFont typeface="Arial" panose="020B0604020202020204" pitchFamily="34" charset="0"/>
              <a:buChar char="•"/>
              <a:tabLst/>
              <a:defRPr sz="1400" kern="1200">
                <a:solidFill>
                  <a:schemeClr val="tx2"/>
                </a:solidFill>
                <a:latin typeface="+mn-lt"/>
                <a:ea typeface="+mn-ea"/>
                <a:cs typeface="+mn-cs"/>
              </a:defRPr>
            </a:lvl6pPr>
            <a:lvl7pPr marL="1379538" indent="-120650" algn="l" defTabSz="914400" rtl="0" eaLnBrk="1" latinLnBrk="0" hangingPunct="1">
              <a:lnSpc>
                <a:spcPct val="100000"/>
              </a:lnSpc>
              <a:spcBef>
                <a:spcPts val="1200"/>
              </a:spcBef>
              <a:buClr>
                <a:schemeClr val="tx1"/>
              </a:buClr>
              <a:buSzPct val="90000"/>
              <a:buFont typeface="System Font Regular"/>
              <a:buChar char="-"/>
              <a:tabLst/>
              <a:defRPr sz="1400" kern="1200">
                <a:solidFill>
                  <a:schemeClr val="tx2"/>
                </a:solidFill>
                <a:latin typeface="+mn-lt"/>
                <a:ea typeface="+mn-ea"/>
                <a:cs typeface="+mn-cs"/>
              </a:defRPr>
            </a:lvl7pPr>
            <a:lvl8pPr marL="1550988" indent="-120650" algn="l" defTabSz="914400" rtl="0" eaLnBrk="1" latinLnBrk="0" hangingPunct="1">
              <a:lnSpc>
                <a:spcPct val="100000"/>
              </a:lnSpc>
              <a:spcBef>
                <a:spcPts val="1200"/>
              </a:spcBef>
              <a:buClr>
                <a:schemeClr val="tx1"/>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20650" algn="l" defTabSz="914400" rtl="0" eaLnBrk="1" latinLnBrk="0" hangingPunct="1">
              <a:lnSpc>
                <a:spcPct val="100000"/>
              </a:lnSpc>
              <a:spcBef>
                <a:spcPts val="1200"/>
              </a:spcBef>
              <a:buClr>
                <a:schemeClr val="tx1"/>
              </a:buClr>
              <a:buSzPct val="90000"/>
              <a:buFont typeface="System Font Regular"/>
              <a:buChar char="-"/>
              <a:tabLst/>
              <a:defRPr sz="1400" kern="1200">
                <a:solidFill>
                  <a:schemeClr val="tx2"/>
                </a:solidFill>
                <a:latin typeface="+mn-lt"/>
                <a:ea typeface="+mn-ea"/>
                <a:cs typeface="+mn-cs"/>
              </a:defRPr>
            </a:lvl9pPr>
          </a:lstStyle>
          <a:p>
            <a:pPr>
              <a:spcBef>
                <a:spcPts val="200"/>
              </a:spcBef>
              <a:spcAft>
                <a:spcPts val="200"/>
              </a:spcAft>
            </a:pPr>
            <a:endParaRPr lang="en-US">
              <a:solidFill>
                <a:schemeClr val="tx1"/>
              </a:solidFill>
            </a:endParaRPr>
          </a:p>
          <a:p>
            <a:pPr>
              <a:spcBef>
                <a:spcPts val="200"/>
              </a:spcBef>
              <a:spcAft>
                <a:spcPts val="200"/>
              </a:spcAft>
            </a:pPr>
            <a:r>
              <a:rPr lang="en-US">
                <a:solidFill>
                  <a:schemeClr val="tx1"/>
                </a:solidFill>
              </a:rPr>
              <a:t>Thereafter</a:t>
            </a:r>
          </a:p>
          <a:p>
            <a:pPr marL="800100" lvl="1" indent="-342900">
              <a:spcBef>
                <a:spcPts val="200"/>
              </a:spcBef>
              <a:spcAft>
                <a:spcPts val="200"/>
              </a:spcAft>
              <a:buFont typeface="+mj-lt"/>
              <a:buAutoNum type="arabicPeriod"/>
            </a:pPr>
            <a:r>
              <a:rPr lang="en-US" sz="2000">
                <a:solidFill>
                  <a:schemeClr val="tx1"/>
                </a:solidFill>
              </a:rPr>
              <a:t>Retrieve secure store (uses unseal)</a:t>
            </a:r>
          </a:p>
          <a:p>
            <a:pPr marL="800100" lvl="1" indent="-342900">
              <a:spcBef>
                <a:spcPts val="200"/>
              </a:spcBef>
              <a:spcAft>
                <a:spcPts val="200"/>
              </a:spcAft>
              <a:buFont typeface="+mj-lt"/>
              <a:buAutoNum type="arabicPeriod"/>
            </a:pPr>
            <a:r>
              <a:rPr lang="en-US" sz="2000">
                <a:solidFill>
                  <a:schemeClr val="tx1"/>
                </a:solidFill>
              </a:rPr>
              <a:t>Obtain authentication keys, admission certificate </a:t>
            </a:r>
            <a:r>
              <a:rPr lang="en-US" sz="2000" err="1">
                <a:solidFill>
                  <a:schemeClr val="tx1"/>
                </a:solidFill>
              </a:rPr>
              <a:t>etc</a:t>
            </a:r>
            <a:r>
              <a:rPr lang="en-US" sz="2000">
                <a:solidFill>
                  <a:schemeClr val="tx1"/>
                </a:solidFill>
              </a:rPr>
              <a:t> from store </a:t>
            </a:r>
          </a:p>
          <a:p>
            <a:endParaRPr lang="en-US" sz="2400"/>
          </a:p>
          <a:p>
            <a:pPr lvl="1"/>
            <a:endParaRPr lang="en-US"/>
          </a:p>
        </p:txBody>
      </p:sp>
    </p:spTree>
    <p:extLst>
      <p:ext uri="{BB962C8B-B14F-4D97-AF65-F5344CB8AC3E}">
        <p14:creationId xmlns:p14="http://schemas.microsoft.com/office/powerpoint/2010/main" val="273795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E2652-1BD9-5545-A120-48F537B731DD}"/>
              </a:ext>
            </a:extLst>
          </p:cNvPr>
          <p:cNvSpPr>
            <a:spLocks noGrp="1"/>
          </p:cNvSpPr>
          <p:nvPr>
            <p:ph type="title"/>
          </p:nvPr>
        </p:nvSpPr>
        <p:spPr>
          <a:xfrm>
            <a:off x="191982" y="79806"/>
            <a:ext cx="10863495" cy="740306"/>
          </a:xfrm>
        </p:spPr>
        <p:txBody>
          <a:bodyPr>
            <a:normAutofit/>
          </a:bodyPr>
          <a:lstStyle/>
          <a:p>
            <a:r>
              <a:rPr lang="en-US" sz="4000"/>
              <a:t>Trust policy evaluation flow (certification) </a:t>
            </a:r>
          </a:p>
        </p:txBody>
      </p:sp>
      <p:pic>
        <p:nvPicPr>
          <p:cNvPr id="1057" name="Picture 33" descr="page6image44650624">
            <a:extLst>
              <a:ext uri="{FF2B5EF4-FFF2-40B4-BE49-F238E27FC236}">
                <a16:creationId xmlns:a16="http://schemas.microsoft.com/office/drawing/2014/main" id="{AA12D6EE-8AA4-612D-C6F8-EA316BEAFA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048000" cy="101600"/>
          </a:xfrm>
          <a:prstGeom prst="rect">
            <a:avLst/>
          </a:prstGeom>
          <a:noFill/>
          <a:extLst>
            <a:ext uri="{909E8E84-426E-40DD-AFC4-6F175D3DCCD1}">
              <a14:hiddenFill xmlns:a14="http://schemas.microsoft.com/office/drawing/2010/main">
                <a:solidFill>
                  <a:srgbClr val="FFFFFF"/>
                </a:solidFill>
              </a14:hiddenFill>
            </a:ext>
          </a:extLst>
        </p:spPr>
      </p:pic>
      <p:pic>
        <p:nvPicPr>
          <p:cNvPr id="1058" name="Picture 34" descr="page6image44650816">
            <a:extLst>
              <a:ext uri="{FF2B5EF4-FFF2-40B4-BE49-F238E27FC236}">
                <a16:creationId xmlns:a16="http://schemas.microsoft.com/office/drawing/2014/main" id="{DE488D62-76FD-EE58-C578-C61B70C136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048000" cy="101600"/>
          </a:xfrm>
          <a:prstGeom prst="rect">
            <a:avLst/>
          </a:prstGeom>
          <a:noFill/>
          <a:extLst>
            <a:ext uri="{909E8E84-426E-40DD-AFC4-6F175D3DCCD1}">
              <a14:hiddenFill xmlns:a14="http://schemas.microsoft.com/office/drawing/2010/main">
                <a:solidFill>
                  <a:srgbClr val="FFFFFF"/>
                </a:solidFill>
              </a14:hiddenFill>
            </a:ext>
          </a:extLst>
        </p:spPr>
      </p:pic>
      <p:pic>
        <p:nvPicPr>
          <p:cNvPr id="1059" name="Picture 35" descr="page6image44651008">
            <a:extLst>
              <a:ext uri="{FF2B5EF4-FFF2-40B4-BE49-F238E27FC236}">
                <a16:creationId xmlns:a16="http://schemas.microsoft.com/office/drawing/2014/main" id="{7A19BBD8-5C15-E57F-8C60-FB8136AB94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048000" cy="101600"/>
          </a:xfrm>
          <a:prstGeom prst="rect">
            <a:avLst/>
          </a:prstGeom>
          <a:noFill/>
          <a:extLst>
            <a:ext uri="{909E8E84-426E-40DD-AFC4-6F175D3DCCD1}">
              <a14:hiddenFill xmlns:a14="http://schemas.microsoft.com/office/drawing/2010/main">
                <a:solidFill>
                  <a:srgbClr val="FFFFFF"/>
                </a:solidFill>
              </a14:hiddenFill>
            </a:ext>
          </a:extLst>
        </p:spPr>
      </p:pic>
      <p:pic>
        <p:nvPicPr>
          <p:cNvPr id="1060" name="Picture 36" descr="page6image44651200">
            <a:extLst>
              <a:ext uri="{FF2B5EF4-FFF2-40B4-BE49-F238E27FC236}">
                <a16:creationId xmlns:a16="http://schemas.microsoft.com/office/drawing/2014/main" id="{51D48D15-518A-EF52-9D24-E9E0B74B33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048000" cy="101600"/>
          </a:xfrm>
          <a:prstGeom prst="rect">
            <a:avLst/>
          </a:prstGeom>
          <a:noFill/>
          <a:extLst>
            <a:ext uri="{909E8E84-426E-40DD-AFC4-6F175D3DCCD1}">
              <a14:hiddenFill xmlns:a14="http://schemas.microsoft.com/office/drawing/2010/main">
                <a:solidFill>
                  <a:srgbClr val="FFFFFF"/>
                </a:solidFill>
              </a14:hiddenFill>
            </a:ext>
          </a:extLst>
        </p:spPr>
      </p:pic>
      <p:pic>
        <p:nvPicPr>
          <p:cNvPr id="1061" name="Picture 37" descr="page6image44651392">
            <a:extLst>
              <a:ext uri="{FF2B5EF4-FFF2-40B4-BE49-F238E27FC236}">
                <a16:creationId xmlns:a16="http://schemas.microsoft.com/office/drawing/2014/main" id="{A57DBA46-EA42-9795-BDB6-614B8172A0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048000" cy="101600"/>
          </a:xfrm>
          <a:prstGeom prst="rect">
            <a:avLst/>
          </a:prstGeom>
          <a:noFill/>
          <a:extLst>
            <a:ext uri="{909E8E84-426E-40DD-AFC4-6F175D3DCCD1}">
              <a14:hiddenFill xmlns:a14="http://schemas.microsoft.com/office/drawing/2010/main">
                <a:solidFill>
                  <a:srgbClr val="FFFFFF"/>
                </a:solidFill>
              </a14:hiddenFill>
            </a:ext>
          </a:extLst>
        </p:spPr>
      </p:pic>
      <p:pic>
        <p:nvPicPr>
          <p:cNvPr id="1062" name="Picture 38" descr="page6image44651584">
            <a:extLst>
              <a:ext uri="{FF2B5EF4-FFF2-40B4-BE49-F238E27FC236}">
                <a16:creationId xmlns:a16="http://schemas.microsoft.com/office/drawing/2014/main" id="{2899DA6F-B7C5-206B-3220-FFEF092319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048000" cy="101600"/>
          </a:xfrm>
          <a:prstGeom prst="rect">
            <a:avLst/>
          </a:prstGeom>
          <a:noFill/>
          <a:extLst>
            <a:ext uri="{909E8E84-426E-40DD-AFC4-6F175D3DCCD1}">
              <a14:hiddenFill xmlns:a14="http://schemas.microsoft.com/office/drawing/2010/main">
                <a:solidFill>
                  <a:srgbClr val="FFFFFF"/>
                </a:solidFill>
              </a14:hiddenFill>
            </a:ext>
          </a:extLst>
        </p:spPr>
      </p:pic>
      <p:pic>
        <p:nvPicPr>
          <p:cNvPr id="1063" name="Picture 39" descr="page6image44651776">
            <a:extLst>
              <a:ext uri="{FF2B5EF4-FFF2-40B4-BE49-F238E27FC236}">
                <a16:creationId xmlns:a16="http://schemas.microsoft.com/office/drawing/2014/main" id="{6FB168AE-9827-41D1-B7D6-3797F12536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048000" cy="101600"/>
          </a:xfrm>
          <a:prstGeom prst="rect">
            <a:avLst/>
          </a:prstGeom>
          <a:noFill/>
          <a:extLst>
            <a:ext uri="{909E8E84-426E-40DD-AFC4-6F175D3DCCD1}">
              <a14:hiddenFill xmlns:a14="http://schemas.microsoft.com/office/drawing/2010/main">
                <a:solidFill>
                  <a:srgbClr val="FFFFFF"/>
                </a:solidFill>
              </a14:hiddenFill>
            </a:ext>
          </a:extLst>
        </p:spPr>
      </p:pic>
      <p:pic>
        <p:nvPicPr>
          <p:cNvPr id="1064" name="Picture 40" descr="page6image44651968">
            <a:extLst>
              <a:ext uri="{FF2B5EF4-FFF2-40B4-BE49-F238E27FC236}">
                <a16:creationId xmlns:a16="http://schemas.microsoft.com/office/drawing/2014/main" id="{9B46E255-136D-D572-EB59-22DEDE7593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048000" cy="101600"/>
          </a:xfrm>
          <a:prstGeom prst="rect">
            <a:avLst/>
          </a:prstGeom>
          <a:noFill/>
          <a:extLst>
            <a:ext uri="{909E8E84-426E-40DD-AFC4-6F175D3DCCD1}">
              <a14:hiddenFill xmlns:a14="http://schemas.microsoft.com/office/drawing/2010/main">
                <a:solidFill>
                  <a:srgbClr val="FFFFFF"/>
                </a:solidFill>
              </a14:hiddenFill>
            </a:ext>
          </a:extLst>
        </p:spPr>
      </p:pic>
      <p:pic>
        <p:nvPicPr>
          <p:cNvPr id="1065" name="Picture 41" descr="page6image44652160">
            <a:extLst>
              <a:ext uri="{FF2B5EF4-FFF2-40B4-BE49-F238E27FC236}">
                <a16:creationId xmlns:a16="http://schemas.microsoft.com/office/drawing/2014/main" id="{8677507C-B7E4-64FF-2494-0176F3E361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048000" cy="101600"/>
          </a:xfrm>
          <a:prstGeom prst="rect">
            <a:avLst/>
          </a:prstGeom>
          <a:noFill/>
          <a:extLst>
            <a:ext uri="{909E8E84-426E-40DD-AFC4-6F175D3DCCD1}">
              <a14:hiddenFill xmlns:a14="http://schemas.microsoft.com/office/drawing/2010/main">
                <a:solidFill>
                  <a:srgbClr val="FFFFFF"/>
                </a:solidFill>
              </a14:hiddenFill>
            </a:ext>
          </a:extLst>
        </p:spPr>
      </p:pic>
      <p:pic>
        <p:nvPicPr>
          <p:cNvPr id="1066" name="Picture 42" descr="page6image44652352">
            <a:extLst>
              <a:ext uri="{FF2B5EF4-FFF2-40B4-BE49-F238E27FC236}">
                <a16:creationId xmlns:a16="http://schemas.microsoft.com/office/drawing/2014/main" id="{91FB69BF-AA29-A812-3FEC-3FE6994531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048000" cy="101600"/>
          </a:xfrm>
          <a:prstGeom prst="rect">
            <a:avLst/>
          </a:prstGeom>
          <a:noFill/>
          <a:extLst>
            <a:ext uri="{909E8E84-426E-40DD-AFC4-6F175D3DCCD1}">
              <a14:hiddenFill xmlns:a14="http://schemas.microsoft.com/office/drawing/2010/main">
                <a:solidFill>
                  <a:srgbClr val="FFFFFF"/>
                </a:solidFill>
              </a14:hiddenFill>
            </a:ext>
          </a:extLst>
        </p:spPr>
      </p:pic>
      <p:pic>
        <p:nvPicPr>
          <p:cNvPr id="1073" name="Picture 49" descr="page6image44650624">
            <a:extLst>
              <a:ext uri="{FF2B5EF4-FFF2-40B4-BE49-F238E27FC236}">
                <a16:creationId xmlns:a16="http://schemas.microsoft.com/office/drawing/2014/main" id="{EE2156F3-BCDF-6A58-8F3E-DB41C98BA1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048000" cy="101600"/>
          </a:xfrm>
          <a:prstGeom prst="rect">
            <a:avLst/>
          </a:prstGeom>
          <a:noFill/>
          <a:extLst>
            <a:ext uri="{909E8E84-426E-40DD-AFC4-6F175D3DCCD1}">
              <a14:hiddenFill xmlns:a14="http://schemas.microsoft.com/office/drawing/2010/main">
                <a:solidFill>
                  <a:srgbClr val="FFFFFF"/>
                </a:solidFill>
              </a14:hiddenFill>
            </a:ext>
          </a:extLst>
        </p:spPr>
      </p:pic>
      <p:pic>
        <p:nvPicPr>
          <p:cNvPr id="1074" name="Picture 50" descr="page6image44650816">
            <a:extLst>
              <a:ext uri="{FF2B5EF4-FFF2-40B4-BE49-F238E27FC236}">
                <a16:creationId xmlns:a16="http://schemas.microsoft.com/office/drawing/2014/main" id="{4B40706E-F5A7-0172-75C7-DA83165EFD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048000" cy="101600"/>
          </a:xfrm>
          <a:prstGeom prst="rect">
            <a:avLst/>
          </a:prstGeom>
          <a:noFill/>
          <a:extLst>
            <a:ext uri="{909E8E84-426E-40DD-AFC4-6F175D3DCCD1}">
              <a14:hiddenFill xmlns:a14="http://schemas.microsoft.com/office/drawing/2010/main">
                <a:solidFill>
                  <a:srgbClr val="FFFFFF"/>
                </a:solidFill>
              </a14:hiddenFill>
            </a:ext>
          </a:extLst>
        </p:spPr>
      </p:pic>
      <p:pic>
        <p:nvPicPr>
          <p:cNvPr id="1075" name="Picture 51" descr="page6image44651008">
            <a:extLst>
              <a:ext uri="{FF2B5EF4-FFF2-40B4-BE49-F238E27FC236}">
                <a16:creationId xmlns:a16="http://schemas.microsoft.com/office/drawing/2014/main" id="{3848B0F5-709C-6AB3-CE3A-C73D247AB6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048000" cy="101600"/>
          </a:xfrm>
          <a:prstGeom prst="rect">
            <a:avLst/>
          </a:prstGeom>
          <a:noFill/>
          <a:extLst>
            <a:ext uri="{909E8E84-426E-40DD-AFC4-6F175D3DCCD1}">
              <a14:hiddenFill xmlns:a14="http://schemas.microsoft.com/office/drawing/2010/main">
                <a:solidFill>
                  <a:srgbClr val="FFFFFF"/>
                </a:solidFill>
              </a14:hiddenFill>
            </a:ext>
          </a:extLst>
        </p:spPr>
      </p:pic>
      <p:pic>
        <p:nvPicPr>
          <p:cNvPr id="1076" name="Picture 52" descr="page6image44651200">
            <a:extLst>
              <a:ext uri="{FF2B5EF4-FFF2-40B4-BE49-F238E27FC236}">
                <a16:creationId xmlns:a16="http://schemas.microsoft.com/office/drawing/2014/main" id="{E930EA34-91F5-39C0-BB9A-048CA29C62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048000" cy="101600"/>
          </a:xfrm>
          <a:prstGeom prst="rect">
            <a:avLst/>
          </a:prstGeom>
          <a:noFill/>
          <a:extLst>
            <a:ext uri="{909E8E84-426E-40DD-AFC4-6F175D3DCCD1}">
              <a14:hiddenFill xmlns:a14="http://schemas.microsoft.com/office/drawing/2010/main">
                <a:solidFill>
                  <a:srgbClr val="FFFFFF"/>
                </a:solidFill>
              </a14:hiddenFill>
            </a:ext>
          </a:extLst>
        </p:spPr>
      </p:pic>
      <p:pic>
        <p:nvPicPr>
          <p:cNvPr id="1077" name="Picture 53" descr="page6image44651392">
            <a:extLst>
              <a:ext uri="{FF2B5EF4-FFF2-40B4-BE49-F238E27FC236}">
                <a16:creationId xmlns:a16="http://schemas.microsoft.com/office/drawing/2014/main" id="{A6186116-A3EF-19E4-C8D8-471871093A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048000" cy="101600"/>
          </a:xfrm>
          <a:prstGeom prst="rect">
            <a:avLst/>
          </a:prstGeom>
          <a:noFill/>
          <a:extLst>
            <a:ext uri="{909E8E84-426E-40DD-AFC4-6F175D3DCCD1}">
              <a14:hiddenFill xmlns:a14="http://schemas.microsoft.com/office/drawing/2010/main">
                <a:solidFill>
                  <a:srgbClr val="FFFFFF"/>
                </a:solidFill>
              </a14:hiddenFill>
            </a:ext>
          </a:extLst>
        </p:spPr>
      </p:pic>
      <p:pic>
        <p:nvPicPr>
          <p:cNvPr id="1078" name="Picture 54" descr="page6image44651584">
            <a:extLst>
              <a:ext uri="{FF2B5EF4-FFF2-40B4-BE49-F238E27FC236}">
                <a16:creationId xmlns:a16="http://schemas.microsoft.com/office/drawing/2014/main" id="{F0E20056-C839-7B1F-192F-75EE4529A2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048000" cy="101600"/>
          </a:xfrm>
          <a:prstGeom prst="rect">
            <a:avLst/>
          </a:prstGeom>
          <a:noFill/>
          <a:extLst>
            <a:ext uri="{909E8E84-426E-40DD-AFC4-6F175D3DCCD1}">
              <a14:hiddenFill xmlns:a14="http://schemas.microsoft.com/office/drawing/2010/main">
                <a:solidFill>
                  <a:srgbClr val="FFFFFF"/>
                </a:solidFill>
              </a14:hiddenFill>
            </a:ext>
          </a:extLst>
        </p:spPr>
      </p:pic>
      <p:pic>
        <p:nvPicPr>
          <p:cNvPr id="1079" name="Picture 55" descr="page6image44651776">
            <a:extLst>
              <a:ext uri="{FF2B5EF4-FFF2-40B4-BE49-F238E27FC236}">
                <a16:creationId xmlns:a16="http://schemas.microsoft.com/office/drawing/2014/main" id="{7950FAB9-FA31-735C-3B65-F3E72D7E0A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048000" cy="101600"/>
          </a:xfrm>
          <a:prstGeom prst="rect">
            <a:avLst/>
          </a:prstGeom>
          <a:noFill/>
          <a:extLst>
            <a:ext uri="{909E8E84-426E-40DD-AFC4-6F175D3DCCD1}">
              <a14:hiddenFill xmlns:a14="http://schemas.microsoft.com/office/drawing/2010/main">
                <a:solidFill>
                  <a:srgbClr val="FFFFFF"/>
                </a:solidFill>
              </a14:hiddenFill>
            </a:ext>
          </a:extLst>
        </p:spPr>
      </p:pic>
      <p:pic>
        <p:nvPicPr>
          <p:cNvPr id="1080" name="Picture 56" descr="page6image44651968">
            <a:extLst>
              <a:ext uri="{FF2B5EF4-FFF2-40B4-BE49-F238E27FC236}">
                <a16:creationId xmlns:a16="http://schemas.microsoft.com/office/drawing/2014/main" id="{F64F79BB-1ACD-F67E-AFEF-8BAE7BD1A6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048000" cy="101600"/>
          </a:xfrm>
          <a:prstGeom prst="rect">
            <a:avLst/>
          </a:prstGeom>
          <a:noFill/>
          <a:extLst>
            <a:ext uri="{909E8E84-426E-40DD-AFC4-6F175D3DCCD1}">
              <a14:hiddenFill xmlns:a14="http://schemas.microsoft.com/office/drawing/2010/main">
                <a:solidFill>
                  <a:srgbClr val="FFFFFF"/>
                </a:solidFill>
              </a14:hiddenFill>
            </a:ext>
          </a:extLst>
        </p:spPr>
      </p:pic>
      <p:pic>
        <p:nvPicPr>
          <p:cNvPr id="1081" name="Picture 57" descr="page6image44652160">
            <a:extLst>
              <a:ext uri="{FF2B5EF4-FFF2-40B4-BE49-F238E27FC236}">
                <a16:creationId xmlns:a16="http://schemas.microsoft.com/office/drawing/2014/main" id="{11868F36-A276-938B-1F26-D7285DCC14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048000" cy="101600"/>
          </a:xfrm>
          <a:prstGeom prst="rect">
            <a:avLst/>
          </a:prstGeom>
          <a:noFill/>
          <a:extLst>
            <a:ext uri="{909E8E84-426E-40DD-AFC4-6F175D3DCCD1}">
              <a14:hiddenFill xmlns:a14="http://schemas.microsoft.com/office/drawing/2010/main">
                <a:solidFill>
                  <a:srgbClr val="FFFFFF"/>
                </a:solidFill>
              </a14:hiddenFill>
            </a:ext>
          </a:extLst>
        </p:spPr>
      </p:pic>
      <p:pic>
        <p:nvPicPr>
          <p:cNvPr id="1082" name="Picture 58" descr="page6image44652352">
            <a:extLst>
              <a:ext uri="{FF2B5EF4-FFF2-40B4-BE49-F238E27FC236}">
                <a16:creationId xmlns:a16="http://schemas.microsoft.com/office/drawing/2014/main" id="{2AC7BFC2-DB55-A081-4A02-760CC282DC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048000" cy="101600"/>
          </a:xfrm>
          <a:prstGeom prst="rect">
            <a:avLst/>
          </a:prstGeom>
          <a:noFill/>
          <a:extLst>
            <a:ext uri="{909E8E84-426E-40DD-AFC4-6F175D3DCCD1}">
              <a14:hiddenFill xmlns:a14="http://schemas.microsoft.com/office/drawing/2010/main">
                <a:solidFill>
                  <a:srgbClr val="FFFFFF"/>
                </a:solidFill>
              </a14:hiddenFill>
            </a:ext>
          </a:extLst>
        </p:spPr>
      </p:pic>
      <p:sp>
        <p:nvSpPr>
          <p:cNvPr id="29" name="TextBox 28">
            <a:extLst>
              <a:ext uri="{FF2B5EF4-FFF2-40B4-BE49-F238E27FC236}">
                <a16:creationId xmlns:a16="http://schemas.microsoft.com/office/drawing/2014/main" id="{84854E78-C230-F74E-15D5-C7EB8BED6912}"/>
              </a:ext>
            </a:extLst>
          </p:cNvPr>
          <p:cNvSpPr txBox="1"/>
          <p:nvPr/>
        </p:nvSpPr>
        <p:spPr>
          <a:xfrm>
            <a:off x="555812" y="1328342"/>
            <a:ext cx="10417622" cy="1728908"/>
          </a:xfrm>
          <a:prstGeom prst="rect">
            <a:avLst/>
          </a:prstGeom>
        </p:spPr>
        <p:txBody>
          <a:bodyPr wrap="square" lIns="0" tIns="0" rIns="0" bIns="0" rtlCol="0">
            <a:noAutofit/>
          </a:bodyPr>
          <a:lstStyle/>
          <a:p>
            <a:r>
              <a:rPr lang="en-US" sz="2400">
                <a:latin typeface="Metropolis" pitchFamily="2" charset="77"/>
              </a:rPr>
              <a:t>Service Preparation and Deployment</a:t>
            </a:r>
          </a:p>
          <a:p>
            <a:pPr marL="800100" lvl="1" indent="-342900">
              <a:buFont typeface="+mj-lt"/>
              <a:buAutoNum type="arabicPeriod"/>
            </a:pPr>
            <a:r>
              <a:rPr lang="en-US" sz="2000">
                <a:latin typeface="Metropolis" pitchFamily="2" charset="77"/>
              </a:rPr>
              <a:t>Generate your policy key</a:t>
            </a:r>
          </a:p>
          <a:p>
            <a:pPr marL="800100" lvl="1" indent="-342900">
              <a:buFont typeface="+mj-lt"/>
              <a:buAutoNum type="arabicPeriod"/>
            </a:pPr>
            <a:r>
              <a:rPr lang="en-US" sz="2000">
                <a:latin typeface="Metropolis" pitchFamily="2" charset="77"/>
              </a:rPr>
              <a:t>Use tools provided to author security domain policy</a:t>
            </a:r>
          </a:p>
          <a:p>
            <a:pPr marL="800100" lvl="1" indent="-342900">
              <a:buFont typeface="+mj-lt"/>
              <a:buAutoNum type="arabicPeriod"/>
            </a:pPr>
            <a:r>
              <a:rPr lang="en-US" sz="2000">
                <a:latin typeface="Metropolis" pitchFamily="2" charset="77"/>
              </a:rPr>
              <a:t>Add policy on trusted measurements and hardware to service</a:t>
            </a:r>
          </a:p>
          <a:p>
            <a:pPr marL="800100" lvl="1" indent="-342900">
              <a:buFont typeface="+mj-lt"/>
              <a:buAutoNum type="arabicPeriod"/>
            </a:pPr>
            <a:r>
              <a:rPr lang="en-US" sz="2000">
                <a:latin typeface="Metropolis" pitchFamily="2" charset="77"/>
              </a:rPr>
              <a:t>Run Service (multiple instances for resilience)</a:t>
            </a:r>
          </a:p>
          <a:p>
            <a:pPr marL="342900" indent="-342900">
              <a:buFont typeface="+mj-lt"/>
              <a:buAutoNum type="arabicPeriod"/>
            </a:pPr>
            <a:endParaRPr lang="en-US" sz="2400">
              <a:latin typeface="Metropolis" pitchFamily="2" charset="77"/>
            </a:endParaRPr>
          </a:p>
          <a:p>
            <a:pPr>
              <a:spcAft>
                <a:spcPts val="600"/>
              </a:spcAft>
            </a:pPr>
            <a:endParaRPr lang="en-US"/>
          </a:p>
        </p:txBody>
      </p:sp>
      <p:sp>
        <p:nvSpPr>
          <p:cNvPr id="3" name="TextBox 2">
            <a:extLst>
              <a:ext uri="{FF2B5EF4-FFF2-40B4-BE49-F238E27FC236}">
                <a16:creationId xmlns:a16="http://schemas.microsoft.com/office/drawing/2014/main" id="{268E644B-B6A5-8281-2487-D6ED1B4057E6}"/>
              </a:ext>
            </a:extLst>
          </p:cNvPr>
          <p:cNvSpPr txBox="1"/>
          <p:nvPr/>
        </p:nvSpPr>
        <p:spPr>
          <a:xfrm>
            <a:off x="555812" y="3445330"/>
            <a:ext cx="10632187" cy="2100658"/>
          </a:xfrm>
          <a:prstGeom prst="rect">
            <a:avLst/>
          </a:prstGeom>
        </p:spPr>
        <p:txBody>
          <a:bodyPr wrap="square" lIns="0" tIns="0" rIns="0" bIns="0" rtlCol="0">
            <a:noAutofit/>
          </a:bodyPr>
          <a:lstStyle/>
          <a:p>
            <a:r>
              <a:rPr lang="en-US" sz="2400">
                <a:latin typeface="Metropolis" pitchFamily="2" charset="77"/>
              </a:rPr>
              <a:t>Service Processing Flow</a:t>
            </a:r>
          </a:p>
          <a:p>
            <a:pPr marL="800100" lvl="1" indent="-342900">
              <a:buFont typeface="+mj-lt"/>
              <a:buAutoNum type="arabicPeriod"/>
            </a:pPr>
            <a:r>
              <a:rPr lang="en-US" sz="2000">
                <a:latin typeface="Metropolis" pitchFamily="2" charset="77"/>
              </a:rPr>
              <a:t>The Certifier Service receives certification request with attestation naming authentication key</a:t>
            </a:r>
          </a:p>
          <a:p>
            <a:pPr marL="800100" lvl="1" indent="-342900">
              <a:buFont typeface="+mj-lt"/>
              <a:buAutoNum type="arabicPeriod"/>
            </a:pPr>
            <a:r>
              <a:rPr lang="en-US" sz="2000">
                <a:latin typeface="Metropolis" pitchFamily="2" charset="77"/>
              </a:rPr>
              <a:t>Verifies policy compliance</a:t>
            </a:r>
          </a:p>
          <a:p>
            <a:pPr marL="800100" lvl="1" indent="-342900">
              <a:buFont typeface="+mj-lt"/>
              <a:buAutoNum type="arabicPeriod"/>
            </a:pPr>
            <a:r>
              <a:rPr lang="en-US" sz="2000">
                <a:latin typeface="Metropolis" pitchFamily="2" charset="77"/>
              </a:rPr>
              <a:t>Logs relevant data</a:t>
            </a:r>
          </a:p>
          <a:p>
            <a:pPr marL="800100" lvl="1" indent="-342900">
              <a:buFont typeface="+mj-lt"/>
              <a:buAutoNum type="arabicPeriod"/>
            </a:pPr>
            <a:r>
              <a:rPr lang="en-US" sz="2000">
                <a:latin typeface="Metropolis" pitchFamily="2" charset="77"/>
              </a:rPr>
              <a:t>Issues Admission Certificate for Security Domain naming measurement and </a:t>
            </a:r>
            <a:r>
              <a:rPr lang="en-US" sz="2000">
                <a:solidFill>
                  <a:schemeClr val="bg2">
                    <a:lumMod val="10000"/>
                  </a:schemeClr>
                </a:solidFill>
                <a:latin typeface="Metropolis" pitchFamily="2" charset="77"/>
              </a:rPr>
              <a:t>authentication key</a:t>
            </a:r>
          </a:p>
          <a:p>
            <a:pPr>
              <a:spcAft>
                <a:spcPts val="600"/>
              </a:spcAft>
            </a:pPr>
            <a:endParaRPr lang="en-US"/>
          </a:p>
        </p:txBody>
      </p:sp>
    </p:spTree>
    <p:extLst>
      <p:ext uri="{BB962C8B-B14F-4D97-AF65-F5344CB8AC3E}">
        <p14:creationId xmlns:p14="http://schemas.microsoft.com/office/powerpoint/2010/main" val="3703329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ppt_x"/>
                                          </p:val>
                                        </p:tav>
                                        <p:tav tm="100000">
                                          <p:val>
                                            <p:strVal val="#ppt_x"/>
                                          </p:val>
                                        </p:tav>
                                      </p:tavLst>
                                    </p:anim>
                                    <p:anim calcmode="lin" valueType="num">
                                      <p:cBhvr additive="base">
                                        <p:cTn id="8"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60ABE71F-4C08-4FAD-970C-615AFD21BC4A}"/>
              </a:ext>
            </a:extLst>
          </p:cNvPr>
          <p:cNvSpPr>
            <a:spLocks noGrp="1"/>
          </p:cNvSpPr>
          <p:nvPr>
            <p:ph type="title"/>
          </p:nvPr>
        </p:nvSpPr>
        <p:spPr>
          <a:xfrm>
            <a:off x="312024" y="249108"/>
            <a:ext cx="11361835" cy="575952"/>
          </a:xfrm>
        </p:spPr>
        <p:txBody>
          <a:bodyPr/>
          <a:lstStyle/>
          <a:p>
            <a:r>
              <a:rPr lang="en-US" sz="3600"/>
              <a:t>Certifier takes devil out of the details</a:t>
            </a:r>
          </a:p>
        </p:txBody>
      </p:sp>
      <p:grpSp>
        <p:nvGrpSpPr>
          <p:cNvPr id="78" name="Group 77">
            <a:extLst>
              <a:ext uri="{FF2B5EF4-FFF2-40B4-BE49-F238E27FC236}">
                <a16:creationId xmlns:a16="http://schemas.microsoft.com/office/drawing/2014/main" id="{6505797A-D78D-E845-ADDA-91C7D191CCC3}"/>
              </a:ext>
            </a:extLst>
          </p:cNvPr>
          <p:cNvGrpSpPr/>
          <p:nvPr/>
        </p:nvGrpSpPr>
        <p:grpSpPr>
          <a:xfrm>
            <a:off x="398673" y="5112606"/>
            <a:ext cx="2917371" cy="1001486"/>
            <a:chOff x="925286" y="4669971"/>
            <a:chExt cx="2917371" cy="1001486"/>
          </a:xfrm>
        </p:grpSpPr>
        <p:sp>
          <p:nvSpPr>
            <p:cNvPr id="79" name="Rounded Rectangle 78">
              <a:extLst>
                <a:ext uri="{FF2B5EF4-FFF2-40B4-BE49-F238E27FC236}">
                  <a16:creationId xmlns:a16="http://schemas.microsoft.com/office/drawing/2014/main" id="{532F9E98-4D72-2341-A481-BBAE5AD33407}"/>
                </a:ext>
              </a:extLst>
            </p:cNvPr>
            <p:cNvSpPr/>
            <p:nvPr/>
          </p:nvSpPr>
          <p:spPr>
            <a:xfrm>
              <a:off x="1990719" y="4793242"/>
              <a:ext cx="784030" cy="725815"/>
            </a:xfrm>
            <a:prstGeom prst="roundRect">
              <a:avLst/>
            </a:prstGeom>
            <a:solidFill>
              <a:sysClr val="window" lastClr="FFFFFF"/>
            </a:solidFill>
            <a:ln w="25400" cap="flat" cmpd="sng" algn="ctr">
              <a:solidFill>
                <a:srgbClr val="717074"/>
              </a:solidFill>
              <a:prstDash val="solid"/>
              <a:headEnd type="none" w="med" len="med"/>
              <a:tailEnd type="none" w="med" len="med"/>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defTabSz="914126">
                <a:spcAft>
                  <a:spcPts val="600"/>
                </a:spcAft>
                <a:defRPr/>
              </a:pPr>
              <a:endParaRPr lang="en-US" sz="1799" kern="0">
                <a:solidFill>
                  <a:srgbClr val="717074"/>
                </a:solidFill>
                <a:latin typeface="Metropolis"/>
              </a:endParaRPr>
            </a:p>
            <a:p>
              <a:pPr algn="ctr" defTabSz="914126">
                <a:spcAft>
                  <a:spcPts val="600"/>
                </a:spcAft>
                <a:defRPr/>
              </a:pPr>
              <a:r>
                <a:rPr lang="en-US" sz="1600" kern="0">
                  <a:solidFill>
                    <a:srgbClr val="717074"/>
                  </a:solidFill>
                  <a:latin typeface="Metropolis"/>
                </a:rPr>
                <a:t>SEV</a:t>
              </a:r>
            </a:p>
          </p:txBody>
        </p:sp>
        <p:pic>
          <p:nvPicPr>
            <p:cNvPr id="80" name="Picture 79" descr="A picture containing clipart&#10;&#10;Description automatically generated">
              <a:extLst>
                <a:ext uri="{FF2B5EF4-FFF2-40B4-BE49-F238E27FC236}">
                  <a16:creationId xmlns:a16="http://schemas.microsoft.com/office/drawing/2014/main" id="{E6BB6D1F-8B5A-9F49-B699-F1768903D18C}"/>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45000"/>
                      </a14:imgEffect>
                    </a14:imgLayer>
                  </a14:imgProps>
                </a:ext>
              </a:extLst>
            </a:blip>
            <a:stretch>
              <a:fillRect/>
            </a:stretch>
          </p:blipFill>
          <p:spPr>
            <a:xfrm>
              <a:off x="1990719" y="4860271"/>
              <a:ext cx="759155" cy="396639"/>
            </a:xfrm>
            <a:prstGeom prst="rect">
              <a:avLst/>
            </a:prstGeom>
          </p:spPr>
        </p:pic>
        <p:sp>
          <p:nvSpPr>
            <p:cNvPr id="81" name="Rounded Rectangle 80">
              <a:extLst>
                <a:ext uri="{FF2B5EF4-FFF2-40B4-BE49-F238E27FC236}">
                  <a16:creationId xmlns:a16="http://schemas.microsoft.com/office/drawing/2014/main" id="{B9BA65D5-EA77-7040-AA52-184596B8797C}"/>
                </a:ext>
              </a:extLst>
            </p:cNvPr>
            <p:cNvSpPr/>
            <p:nvPr/>
          </p:nvSpPr>
          <p:spPr>
            <a:xfrm>
              <a:off x="1099462" y="4794768"/>
              <a:ext cx="756060" cy="724289"/>
            </a:xfrm>
            <a:prstGeom prst="roundRect">
              <a:avLst/>
            </a:prstGeom>
            <a:solidFill>
              <a:sysClr val="window" lastClr="FFFFFF"/>
            </a:solidFill>
            <a:ln w="25400" cap="flat" cmpd="sng" algn="ctr">
              <a:solidFill>
                <a:srgbClr val="717074"/>
              </a:solidFill>
              <a:prstDash val="solid"/>
              <a:headEnd type="none" w="med" len="med"/>
              <a:tailEnd type="none" w="med" len="med"/>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defTabSz="914126">
                <a:spcAft>
                  <a:spcPts val="600"/>
                </a:spcAft>
                <a:defRPr/>
              </a:pPr>
              <a:endParaRPr lang="en-US" sz="1799" kern="0">
                <a:solidFill>
                  <a:srgbClr val="717074"/>
                </a:solidFill>
                <a:latin typeface="Metropolis"/>
              </a:endParaRPr>
            </a:p>
            <a:p>
              <a:pPr algn="ctr" defTabSz="914126">
                <a:spcAft>
                  <a:spcPts val="600"/>
                </a:spcAft>
                <a:defRPr/>
              </a:pPr>
              <a:r>
                <a:rPr lang="en-US" sz="1600" kern="0">
                  <a:solidFill>
                    <a:srgbClr val="717074"/>
                  </a:solidFill>
                  <a:latin typeface="Metropolis"/>
                </a:rPr>
                <a:t>SGX</a:t>
              </a:r>
            </a:p>
          </p:txBody>
        </p:sp>
        <p:pic>
          <p:nvPicPr>
            <p:cNvPr id="82" name="Picture 81">
              <a:extLst>
                <a:ext uri="{FF2B5EF4-FFF2-40B4-BE49-F238E27FC236}">
                  <a16:creationId xmlns:a16="http://schemas.microsoft.com/office/drawing/2014/main" id="{925EB751-F4A7-1945-BAAB-97E61A601C22}"/>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5000"/>
                      </a14:imgEffect>
                    </a14:imgLayer>
                  </a14:imgProps>
                </a:ext>
              </a:extLst>
            </a:blip>
            <a:stretch>
              <a:fillRect/>
            </a:stretch>
          </p:blipFill>
          <p:spPr>
            <a:xfrm>
              <a:off x="1190355" y="4763518"/>
              <a:ext cx="550698" cy="550698"/>
            </a:xfrm>
            <a:prstGeom prst="rect">
              <a:avLst/>
            </a:prstGeom>
          </p:spPr>
        </p:pic>
        <p:sp>
          <p:nvSpPr>
            <p:cNvPr id="83" name="Rounded Rectangle 82">
              <a:extLst>
                <a:ext uri="{FF2B5EF4-FFF2-40B4-BE49-F238E27FC236}">
                  <a16:creationId xmlns:a16="http://schemas.microsoft.com/office/drawing/2014/main" id="{A391DD00-A5F9-384D-9AB4-1435424AD34E}"/>
                </a:ext>
              </a:extLst>
            </p:cNvPr>
            <p:cNvSpPr/>
            <p:nvPr/>
          </p:nvSpPr>
          <p:spPr>
            <a:xfrm>
              <a:off x="2909946" y="4794768"/>
              <a:ext cx="756060" cy="724289"/>
            </a:xfrm>
            <a:prstGeom prst="roundRect">
              <a:avLst/>
            </a:prstGeom>
            <a:solidFill>
              <a:sysClr val="window" lastClr="FFFFFF"/>
            </a:solidFill>
            <a:ln w="25400" cap="flat" cmpd="sng" algn="ctr">
              <a:solidFill>
                <a:srgbClr val="717074"/>
              </a:solidFill>
              <a:prstDash val="solid"/>
              <a:headEnd type="none" w="med" len="med"/>
              <a:tailEnd type="none" w="med" len="med"/>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defTabSz="914126">
                <a:spcAft>
                  <a:spcPts val="600"/>
                </a:spcAft>
                <a:defRPr/>
              </a:pPr>
              <a:endParaRPr lang="en-US" sz="1799" kern="0">
                <a:solidFill>
                  <a:srgbClr val="717074"/>
                </a:solidFill>
                <a:latin typeface="Metropolis"/>
              </a:endParaRPr>
            </a:p>
            <a:p>
              <a:pPr algn="ctr" defTabSz="914126">
                <a:spcAft>
                  <a:spcPts val="600"/>
                </a:spcAft>
                <a:defRPr/>
              </a:pPr>
              <a:r>
                <a:rPr lang="en-US" sz="1600" kern="0">
                  <a:solidFill>
                    <a:srgbClr val="717074"/>
                  </a:solidFill>
                  <a:latin typeface="Metropolis"/>
                </a:rPr>
                <a:t>TDX</a:t>
              </a:r>
            </a:p>
          </p:txBody>
        </p:sp>
        <p:pic>
          <p:nvPicPr>
            <p:cNvPr id="84" name="Picture 83">
              <a:extLst>
                <a:ext uri="{FF2B5EF4-FFF2-40B4-BE49-F238E27FC236}">
                  <a16:creationId xmlns:a16="http://schemas.microsoft.com/office/drawing/2014/main" id="{C58376ED-254C-214B-BB36-46D460AB05B3}"/>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5000"/>
                      </a14:imgEffect>
                    </a14:imgLayer>
                  </a14:imgProps>
                </a:ext>
              </a:extLst>
            </a:blip>
            <a:stretch>
              <a:fillRect/>
            </a:stretch>
          </p:blipFill>
          <p:spPr>
            <a:xfrm>
              <a:off x="3000839" y="4763518"/>
              <a:ext cx="550698" cy="550698"/>
            </a:xfrm>
            <a:prstGeom prst="rect">
              <a:avLst/>
            </a:prstGeom>
          </p:spPr>
        </p:pic>
        <p:sp>
          <p:nvSpPr>
            <p:cNvPr id="85" name="Rounded Rectangle 84">
              <a:extLst>
                <a:ext uri="{FF2B5EF4-FFF2-40B4-BE49-F238E27FC236}">
                  <a16:creationId xmlns:a16="http://schemas.microsoft.com/office/drawing/2014/main" id="{B22604B3-7DDB-7B40-8247-C6CA7F8B6B04}"/>
                </a:ext>
              </a:extLst>
            </p:cNvPr>
            <p:cNvSpPr/>
            <p:nvPr/>
          </p:nvSpPr>
          <p:spPr>
            <a:xfrm>
              <a:off x="925286" y="4669971"/>
              <a:ext cx="2917371" cy="1001486"/>
            </a:xfrm>
            <a:prstGeom prst="roundRect">
              <a:avLst/>
            </a:prstGeom>
            <a:noFill/>
            <a:ln w="2540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sp>
        <p:nvSpPr>
          <p:cNvPr id="5" name="Rounded Rectangle 4">
            <a:extLst>
              <a:ext uri="{FF2B5EF4-FFF2-40B4-BE49-F238E27FC236}">
                <a16:creationId xmlns:a16="http://schemas.microsoft.com/office/drawing/2014/main" id="{2156DDCA-FC90-D648-ABD4-2C6A7AA10422}"/>
              </a:ext>
            </a:extLst>
          </p:cNvPr>
          <p:cNvSpPr/>
          <p:nvPr/>
        </p:nvSpPr>
        <p:spPr>
          <a:xfrm>
            <a:off x="5330872" y="1783105"/>
            <a:ext cx="1523710" cy="692390"/>
          </a:xfrm>
          <a:prstGeom prst="round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600">
                <a:solidFill>
                  <a:schemeClr val="tx2"/>
                </a:solidFill>
              </a:rPr>
              <a:t>Secure Key Exchange</a:t>
            </a:r>
          </a:p>
        </p:txBody>
      </p:sp>
      <p:sp>
        <p:nvSpPr>
          <p:cNvPr id="86" name="Rounded Rectangle 85">
            <a:extLst>
              <a:ext uri="{FF2B5EF4-FFF2-40B4-BE49-F238E27FC236}">
                <a16:creationId xmlns:a16="http://schemas.microsoft.com/office/drawing/2014/main" id="{7C34DD2A-6783-EA47-8562-779086C33546}"/>
              </a:ext>
            </a:extLst>
          </p:cNvPr>
          <p:cNvSpPr/>
          <p:nvPr/>
        </p:nvSpPr>
        <p:spPr>
          <a:xfrm>
            <a:off x="5330872" y="3861049"/>
            <a:ext cx="1523710" cy="692390"/>
          </a:xfrm>
          <a:prstGeom prst="round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600">
                <a:solidFill>
                  <a:schemeClr val="tx2"/>
                </a:solidFill>
              </a:rPr>
              <a:t>Secure Data Storage</a:t>
            </a:r>
          </a:p>
        </p:txBody>
      </p:sp>
      <p:sp>
        <p:nvSpPr>
          <p:cNvPr id="87" name="Rounded Rectangle 86">
            <a:extLst>
              <a:ext uri="{FF2B5EF4-FFF2-40B4-BE49-F238E27FC236}">
                <a16:creationId xmlns:a16="http://schemas.microsoft.com/office/drawing/2014/main" id="{B4E2917E-1528-7848-B62D-D9A74CE7E801}"/>
              </a:ext>
            </a:extLst>
          </p:cNvPr>
          <p:cNvSpPr/>
          <p:nvPr/>
        </p:nvSpPr>
        <p:spPr>
          <a:xfrm>
            <a:off x="3472258" y="1783105"/>
            <a:ext cx="1523710" cy="692390"/>
          </a:xfrm>
          <a:prstGeom prst="round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600">
                <a:solidFill>
                  <a:schemeClr val="tx2"/>
                </a:solidFill>
              </a:rPr>
              <a:t>Trust Negotiation</a:t>
            </a:r>
          </a:p>
        </p:txBody>
      </p:sp>
      <p:sp>
        <p:nvSpPr>
          <p:cNvPr id="88" name="Rounded Rectangle 87">
            <a:extLst>
              <a:ext uri="{FF2B5EF4-FFF2-40B4-BE49-F238E27FC236}">
                <a16:creationId xmlns:a16="http://schemas.microsoft.com/office/drawing/2014/main" id="{7F3FF434-AFF4-2B4F-B413-446645DE1F35}"/>
              </a:ext>
            </a:extLst>
          </p:cNvPr>
          <p:cNvSpPr/>
          <p:nvPr/>
        </p:nvSpPr>
        <p:spPr>
          <a:xfrm>
            <a:off x="3472258" y="3877459"/>
            <a:ext cx="1550859" cy="692390"/>
          </a:xfrm>
          <a:prstGeom prst="round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600">
                <a:solidFill>
                  <a:schemeClr val="tx2"/>
                </a:solidFill>
              </a:rPr>
              <a:t>Policy Management</a:t>
            </a:r>
          </a:p>
        </p:txBody>
      </p:sp>
      <p:sp>
        <p:nvSpPr>
          <p:cNvPr id="89" name="Rounded Rectangle 88">
            <a:extLst>
              <a:ext uri="{FF2B5EF4-FFF2-40B4-BE49-F238E27FC236}">
                <a16:creationId xmlns:a16="http://schemas.microsoft.com/office/drawing/2014/main" id="{B95BCA4B-C6DF-6A4C-B34C-5FAB8FD05AB5}"/>
              </a:ext>
            </a:extLst>
          </p:cNvPr>
          <p:cNvSpPr/>
          <p:nvPr/>
        </p:nvSpPr>
        <p:spPr>
          <a:xfrm>
            <a:off x="1070887" y="3500550"/>
            <a:ext cx="1567361" cy="328964"/>
          </a:xfrm>
          <a:prstGeom prst="round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600">
                <a:solidFill>
                  <a:schemeClr val="tx2"/>
                </a:solidFill>
              </a:rPr>
              <a:t>Attest/Verify</a:t>
            </a:r>
          </a:p>
        </p:txBody>
      </p:sp>
      <p:sp>
        <p:nvSpPr>
          <p:cNvPr id="90" name="Rounded Rectangle 89">
            <a:extLst>
              <a:ext uri="{FF2B5EF4-FFF2-40B4-BE49-F238E27FC236}">
                <a16:creationId xmlns:a16="http://schemas.microsoft.com/office/drawing/2014/main" id="{456A37D7-7305-844B-BC4F-BB4875E1B817}"/>
              </a:ext>
            </a:extLst>
          </p:cNvPr>
          <p:cNvSpPr/>
          <p:nvPr/>
        </p:nvSpPr>
        <p:spPr>
          <a:xfrm>
            <a:off x="1063221" y="3952785"/>
            <a:ext cx="1575025" cy="327032"/>
          </a:xfrm>
          <a:prstGeom prst="round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600">
                <a:solidFill>
                  <a:schemeClr val="tx2"/>
                </a:solidFill>
              </a:rPr>
              <a:t>Sealing</a:t>
            </a:r>
          </a:p>
        </p:txBody>
      </p:sp>
      <p:sp>
        <p:nvSpPr>
          <p:cNvPr id="91" name="Rounded Rectangle 90">
            <a:extLst>
              <a:ext uri="{FF2B5EF4-FFF2-40B4-BE49-F238E27FC236}">
                <a16:creationId xmlns:a16="http://schemas.microsoft.com/office/drawing/2014/main" id="{B5DC843C-23F7-794D-897E-C3A30AB13F2F}"/>
              </a:ext>
            </a:extLst>
          </p:cNvPr>
          <p:cNvSpPr/>
          <p:nvPr/>
        </p:nvSpPr>
        <p:spPr>
          <a:xfrm>
            <a:off x="7184992" y="2830282"/>
            <a:ext cx="1550859" cy="692390"/>
          </a:xfrm>
          <a:prstGeom prst="round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600">
                <a:solidFill>
                  <a:schemeClr val="tx2"/>
                </a:solidFill>
              </a:rPr>
              <a:t>Application Upgrade</a:t>
            </a:r>
          </a:p>
        </p:txBody>
      </p:sp>
      <p:sp>
        <p:nvSpPr>
          <p:cNvPr id="92" name="Rounded Rectangle 91">
            <a:extLst>
              <a:ext uri="{FF2B5EF4-FFF2-40B4-BE49-F238E27FC236}">
                <a16:creationId xmlns:a16="http://schemas.microsoft.com/office/drawing/2014/main" id="{ED68E15B-E24C-0845-8570-AE16D61F09D4}"/>
              </a:ext>
            </a:extLst>
          </p:cNvPr>
          <p:cNvSpPr/>
          <p:nvPr/>
        </p:nvSpPr>
        <p:spPr>
          <a:xfrm>
            <a:off x="7184991" y="3877459"/>
            <a:ext cx="1550859" cy="692390"/>
          </a:xfrm>
          <a:prstGeom prst="round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600">
                <a:solidFill>
                  <a:schemeClr val="tx2"/>
                </a:solidFill>
              </a:rPr>
              <a:t>Application Migration</a:t>
            </a:r>
          </a:p>
        </p:txBody>
      </p:sp>
      <p:sp>
        <p:nvSpPr>
          <p:cNvPr id="93" name="Rounded Rectangle 92">
            <a:extLst>
              <a:ext uri="{FF2B5EF4-FFF2-40B4-BE49-F238E27FC236}">
                <a16:creationId xmlns:a16="http://schemas.microsoft.com/office/drawing/2014/main" id="{598D8461-B784-4441-BC75-DAC3B2E4B9F8}"/>
              </a:ext>
            </a:extLst>
          </p:cNvPr>
          <p:cNvSpPr/>
          <p:nvPr/>
        </p:nvSpPr>
        <p:spPr>
          <a:xfrm>
            <a:off x="5330872" y="2830282"/>
            <a:ext cx="1523710" cy="692390"/>
          </a:xfrm>
          <a:prstGeom prst="round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600">
                <a:solidFill>
                  <a:schemeClr val="tx2"/>
                </a:solidFill>
              </a:rPr>
              <a:t>Secure Channel</a:t>
            </a:r>
          </a:p>
        </p:txBody>
      </p:sp>
      <p:sp>
        <p:nvSpPr>
          <p:cNvPr id="94" name="Rounded Rectangle 93">
            <a:extLst>
              <a:ext uri="{FF2B5EF4-FFF2-40B4-BE49-F238E27FC236}">
                <a16:creationId xmlns:a16="http://schemas.microsoft.com/office/drawing/2014/main" id="{5B8C7B1E-C382-E84E-822F-C7CA9DB5A5E6}"/>
              </a:ext>
            </a:extLst>
          </p:cNvPr>
          <p:cNvSpPr/>
          <p:nvPr/>
        </p:nvSpPr>
        <p:spPr>
          <a:xfrm>
            <a:off x="3472258" y="2830282"/>
            <a:ext cx="1523710" cy="692390"/>
          </a:xfrm>
          <a:prstGeom prst="round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600">
                <a:solidFill>
                  <a:schemeClr val="tx2"/>
                </a:solidFill>
              </a:rPr>
              <a:t>Identity Management</a:t>
            </a:r>
          </a:p>
        </p:txBody>
      </p:sp>
      <p:sp>
        <p:nvSpPr>
          <p:cNvPr id="95" name="Rounded Rectangle 94">
            <a:extLst>
              <a:ext uri="{FF2B5EF4-FFF2-40B4-BE49-F238E27FC236}">
                <a16:creationId xmlns:a16="http://schemas.microsoft.com/office/drawing/2014/main" id="{62A17736-C656-0743-85D9-D7BA477B733A}"/>
              </a:ext>
            </a:extLst>
          </p:cNvPr>
          <p:cNvSpPr/>
          <p:nvPr/>
        </p:nvSpPr>
        <p:spPr>
          <a:xfrm>
            <a:off x="7184992" y="1778662"/>
            <a:ext cx="1523710" cy="692390"/>
          </a:xfrm>
          <a:prstGeom prst="round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600">
                <a:solidFill>
                  <a:schemeClr val="tx2"/>
                </a:solidFill>
              </a:rPr>
              <a:t>Deployment</a:t>
            </a:r>
          </a:p>
        </p:txBody>
      </p:sp>
      <p:sp>
        <p:nvSpPr>
          <p:cNvPr id="96" name="Rounded Rectangle 95">
            <a:extLst>
              <a:ext uri="{FF2B5EF4-FFF2-40B4-BE49-F238E27FC236}">
                <a16:creationId xmlns:a16="http://schemas.microsoft.com/office/drawing/2014/main" id="{0FE121F9-361F-B146-A50D-2FA43E316354}"/>
              </a:ext>
            </a:extLst>
          </p:cNvPr>
          <p:cNvSpPr/>
          <p:nvPr/>
        </p:nvSpPr>
        <p:spPr>
          <a:xfrm>
            <a:off x="1063221" y="4403088"/>
            <a:ext cx="1575025" cy="327033"/>
          </a:xfrm>
          <a:prstGeom prst="round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600">
                <a:solidFill>
                  <a:schemeClr val="tx2"/>
                </a:solidFill>
              </a:rPr>
              <a:t>Virtualization</a:t>
            </a:r>
          </a:p>
        </p:txBody>
      </p:sp>
      <p:sp>
        <p:nvSpPr>
          <p:cNvPr id="97" name="Rounded Rectangle 96">
            <a:extLst>
              <a:ext uri="{FF2B5EF4-FFF2-40B4-BE49-F238E27FC236}">
                <a16:creationId xmlns:a16="http://schemas.microsoft.com/office/drawing/2014/main" id="{DC51D705-DD92-E843-83D6-C42AEB69A2AF}"/>
              </a:ext>
            </a:extLst>
          </p:cNvPr>
          <p:cNvSpPr/>
          <p:nvPr/>
        </p:nvSpPr>
        <p:spPr>
          <a:xfrm>
            <a:off x="1070888" y="3048315"/>
            <a:ext cx="1567361" cy="328964"/>
          </a:xfrm>
          <a:prstGeom prst="round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600">
                <a:solidFill>
                  <a:schemeClr val="tx2"/>
                </a:solidFill>
              </a:rPr>
              <a:t>Measurement</a:t>
            </a:r>
          </a:p>
        </p:txBody>
      </p:sp>
      <p:sp>
        <p:nvSpPr>
          <p:cNvPr id="6" name="Rounded Rectangle 5">
            <a:extLst>
              <a:ext uri="{FF2B5EF4-FFF2-40B4-BE49-F238E27FC236}">
                <a16:creationId xmlns:a16="http://schemas.microsoft.com/office/drawing/2014/main" id="{14D38EAF-73C8-F449-943D-73257C40E5FE}"/>
              </a:ext>
            </a:extLst>
          </p:cNvPr>
          <p:cNvSpPr/>
          <p:nvPr/>
        </p:nvSpPr>
        <p:spPr>
          <a:xfrm>
            <a:off x="3205961" y="1409515"/>
            <a:ext cx="5795303" cy="3554464"/>
          </a:xfrm>
          <a:prstGeom prst="roundRect">
            <a:avLst/>
          </a:prstGeom>
          <a:noFill/>
          <a:ln w="25400" cap="flat" cmpd="sng" algn="ctr">
            <a:solidFill>
              <a:schemeClr val="dk1"/>
            </a:solidFill>
            <a:prstDash val="sysDash"/>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cxnSp>
        <p:nvCxnSpPr>
          <p:cNvPr id="8" name="Straight Arrow Connector 7">
            <a:extLst>
              <a:ext uri="{FF2B5EF4-FFF2-40B4-BE49-F238E27FC236}">
                <a16:creationId xmlns:a16="http://schemas.microsoft.com/office/drawing/2014/main" id="{626CA3F7-7856-6C4D-9B46-9AB3D0B97A22}"/>
              </a:ext>
            </a:extLst>
          </p:cNvPr>
          <p:cNvCxnSpPr>
            <a:cxnSpLocks/>
            <a:endCxn id="97" idx="0"/>
          </p:cNvCxnSpPr>
          <p:nvPr/>
        </p:nvCxnSpPr>
        <p:spPr bwMode="gray">
          <a:xfrm flipH="1">
            <a:off x="1854569" y="2562433"/>
            <a:ext cx="2790" cy="485882"/>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F4905E06-C301-694E-BF4F-B4F1B5259A9B}"/>
              </a:ext>
            </a:extLst>
          </p:cNvPr>
          <p:cNvCxnSpPr>
            <a:cxnSpLocks/>
            <a:endCxn id="85" idx="0"/>
          </p:cNvCxnSpPr>
          <p:nvPr/>
        </p:nvCxnSpPr>
        <p:spPr bwMode="gray">
          <a:xfrm>
            <a:off x="1857358" y="4716481"/>
            <a:ext cx="1" cy="396125"/>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118" name="Group 117">
            <a:extLst>
              <a:ext uri="{FF2B5EF4-FFF2-40B4-BE49-F238E27FC236}">
                <a16:creationId xmlns:a16="http://schemas.microsoft.com/office/drawing/2014/main" id="{70D7BE2A-7A08-F24A-A549-E6D75F70D9F5}"/>
              </a:ext>
            </a:extLst>
          </p:cNvPr>
          <p:cNvGrpSpPr/>
          <p:nvPr/>
        </p:nvGrpSpPr>
        <p:grpSpPr>
          <a:xfrm>
            <a:off x="8912121" y="5112606"/>
            <a:ext cx="2917371" cy="1001486"/>
            <a:chOff x="925286" y="4669971"/>
            <a:chExt cx="2917371" cy="1001486"/>
          </a:xfrm>
        </p:grpSpPr>
        <p:sp>
          <p:nvSpPr>
            <p:cNvPr id="119" name="Rounded Rectangle 118">
              <a:extLst>
                <a:ext uri="{FF2B5EF4-FFF2-40B4-BE49-F238E27FC236}">
                  <a16:creationId xmlns:a16="http://schemas.microsoft.com/office/drawing/2014/main" id="{C452AF27-B0DB-914C-96D4-D05B27FF2687}"/>
                </a:ext>
              </a:extLst>
            </p:cNvPr>
            <p:cNvSpPr/>
            <p:nvPr/>
          </p:nvSpPr>
          <p:spPr>
            <a:xfrm>
              <a:off x="1990719" y="4793242"/>
              <a:ext cx="784030" cy="725815"/>
            </a:xfrm>
            <a:prstGeom prst="roundRect">
              <a:avLst/>
            </a:prstGeom>
            <a:solidFill>
              <a:sysClr val="window" lastClr="FFFFFF"/>
            </a:solidFill>
            <a:ln w="25400" cap="flat" cmpd="sng" algn="ctr">
              <a:solidFill>
                <a:srgbClr val="717074"/>
              </a:solidFill>
              <a:prstDash val="solid"/>
              <a:headEnd type="none" w="med" len="med"/>
              <a:tailEnd type="none" w="med" len="med"/>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defTabSz="914126">
                <a:spcAft>
                  <a:spcPts val="600"/>
                </a:spcAft>
                <a:defRPr/>
              </a:pPr>
              <a:endParaRPr lang="en-US" sz="1799" kern="0">
                <a:solidFill>
                  <a:srgbClr val="717074"/>
                </a:solidFill>
                <a:latin typeface="Metropolis"/>
              </a:endParaRPr>
            </a:p>
            <a:p>
              <a:pPr algn="ctr" defTabSz="914126">
                <a:spcAft>
                  <a:spcPts val="600"/>
                </a:spcAft>
                <a:defRPr/>
              </a:pPr>
              <a:r>
                <a:rPr lang="en-US" sz="1600" kern="0">
                  <a:solidFill>
                    <a:srgbClr val="717074"/>
                  </a:solidFill>
                  <a:latin typeface="Metropolis"/>
                </a:rPr>
                <a:t>SEV</a:t>
              </a:r>
            </a:p>
          </p:txBody>
        </p:sp>
        <p:pic>
          <p:nvPicPr>
            <p:cNvPr id="120" name="Picture 119" descr="A picture containing clipart&#10;&#10;Description automatically generated">
              <a:extLst>
                <a:ext uri="{FF2B5EF4-FFF2-40B4-BE49-F238E27FC236}">
                  <a16:creationId xmlns:a16="http://schemas.microsoft.com/office/drawing/2014/main" id="{26893692-5370-F94F-918B-C9A8CD671186}"/>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45000"/>
                      </a14:imgEffect>
                    </a14:imgLayer>
                  </a14:imgProps>
                </a:ext>
              </a:extLst>
            </a:blip>
            <a:stretch>
              <a:fillRect/>
            </a:stretch>
          </p:blipFill>
          <p:spPr>
            <a:xfrm>
              <a:off x="1990719" y="4860271"/>
              <a:ext cx="759155" cy="396639"/>
            </a:xfrm>
            <a:prstGeom prst="rect">
              <a:avLst/>
            </a:prstGeom>
          </p:spPr>
        </p:pic>
        <p:sp>
          <p:nvSpPr>
            <p:cNvPr id="121" name="Rounded Rectangle 120">
              <a:extLst>
                <a:ext uri="{FF2B5EF4-FFF2-40B4-BE49-F238E27FC236}">
                  <a16:creationId xmlns:a16="http://schemas.microsoft.com/office/drawing/2014/main" id="{21D2BEDB-24E9-E641-B979-AA4327E789EA}"/>
                </a:ext>
              </a:extLst>
            </p:cNvPr>
            <p:cNvSpPr/>
            <p:nvPr/>
          </p:nvSpPr>
          <p:spPr>
            <a:xfrm>
              <a:off x="1099462" y="4794768"/>
              <a:ext cx="756060" cy="724289"/>
            </a:xfrm>
            <a:prstGeom prst="roundRect">
              <a:avLst/>
            </a:prstGeom>
            <a:solidFill>
              <a:sysClr val="window" lastClr="FFFFFF"/>
            </a:solidFill>
            <a:ln w="25400" cap="flat" cmpd="sng" algn="ctr">
              <a:solidFill>
                <a:srgbClr val="717074"/>
              </a:solidFill>
              <a:prstDash val="solid"/>
              <a:headEnd type="none" w="med" len="med"/>
              <a:tailEnd type="none" w="med" len="med"/>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defTabSz="914126">
                <a:spcAft>
                  <a:spcPts val="600"/>
                </a:spcAft>
                <a:defRPr/>
              </a:pPr>
              <a:endParaRPr lang="en-US" sz="1799" kern="0">
                <a:solidFill>
                  <a:srgbClr val="717074"/>
                </a:solidFill>
                <a:latin typeface="Metropolis"/>
              </a:endParaRPr>
            </a:p>
            <a:p>
              <a:pPr algn="ctr" defTabSz="914126">
                <a:spcAft>
                  <a:spcPts val="600"/>
                </a:spcAft>
                <a:defRPr/>
              </a:pPr>
              <a:r>
                <a:rPr lang="en-US" sz="1600" kern="0">
                  <a:solidFill>
                    <a:srgbClr val="717074"/>
                  </a:solidFill>
                  <a:latin typeface="Metropolis"/>
                </a:rPr>
                <a:t>SGX</a:t>
              </a:r>
            </a:p>
          </p:txBody>
        </p:sp>
        <p:pic>
          <p:nvPicPr>
            <p:cNvPr id="122" name="Picture 121">
              <a:extLst>
                <a:ext uri="{FF2B5EF4-FFF2-40B4-BE49-F238E27FC236}">
                  <a16:creationId xmlns:a16="http://schemas.microsoft.com/office/drawing/2014/main" id="{BF23E2CC-ADDC-1C40-9873-4319CD7ECDEA}"/>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5000"/>
                      </a14:imgEffect>
                    </a14:imgLayer>
                  </a14:imgProps>
                </a:ext>
              </a:extLst>
            </a:blip>
            <a:stretch>
              <a:fillRect/>
            </a:stretch>
          </p:blipFill>
          <p:spPr>
            <a:xfrm>
              <a:off x="1190355" y="4763518"/>
              <a:ext cx="550698" cy="550698"/>
            </a:xfrm>
            <a:prstGeom prst="rect">
              <a:avLst/>
            </a:prstGeom>
          </p:spPr>
        </p:pic>
        <p:sp>
          <p:nvSpPr>
            <p:cNvPr id="123" name="Rounded Rectangle 122">
              <a:extLst>
                <a:ext uri="{FF2B5EF4-FFF2-40B4-BE49-F238E27FC236}">
                  <a16:creationId xmlns:a16="http://schemas.microsoft.com/office/drawing/2014/main" id="{ED880B99-451D-B04A-958B-789753D0C409}"/>
                </a:ext>
              </a:extLst>
            </p:cNvPr>
            <p:cNvSpPr/>
            <p:nvPr/>
          </p:nvSpPr>
          <p:spPr>
            <a:xfrm>
              <a:off x="2909946" y="4794768"/>
              <a:ext cx="756060" cy="724289"/>
            </a:xfrm>
            <a:prstGeom prst="roundRect">
              <a:avLst/>
            </a:prstGeom>
            <a:solidFill>
              <a:sysClr val="window" lastClr="FFFFFF"/>
            </a:solidFill>
            <a:ln w="25400" cap="flat" cmpd="sng" algn="ctr">
              <a:solidFill>
                <a:srgbClr val="717074"/>
              </a:solidFill>
              <a:prstDash val="solid"/>
              <a:headEnd type="none" w="med" len="med"/>
              <a:tailEnd type="none" w="med" len="med"/>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defTabSz="914126">
                <a:spcAft>
                  <a:spcPts val="600"/>
                </a:spcAft>
                <a:defRPr/>
              </a:pPr>
              <a:endParaRPr lang="en-US" sz="1799" kern="0">
                <a:solidFill>
                  <a:srgbClr val="717074"/>
                </a:solidFill>
                <a:latin typeface="Metropolis"/>
              </a:endParaRPr>
            </a:p>
            <a:p>
              <a:pPr algn="ctr" defTabSz="914126">
                <a:spcAft>
                  <a:spcPts val="600"/>
                </a:spcAft>
                <a:defRPr/>
              </a:pPr>
              <a:r>
                <a:rPr lang="en-US" sz="1600" kern="0">
                  <a:solidFill>
                    <a:srgbClr val="717074"/>
                  </a:solidFill>
                  <a:latin typeface="Metropolis"/>
                </a:rPr>
                <a:t>TDX</a:t>
              </a:r>
            </a:p>
          </p:txBody>
        </p:sp>
        <p:pic>
          <p:nvPicPr>
            <p:cNvPr id="124" name="Picture 123">
              <a:extLst>
                <a:ext uri="{FF2B5EF4-FFF2-40B4-BE49-F238E27FC236}">
                  <a16:creationId xmlns:a16="http://schemas.microsoft.com/office/drawing/2014/main" id="{5A22E6B3-E3BF-7E4A-9C5B-33B4E40385C3}"/>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5000"/>
                      </a14:imgEffect>
                    </a14:imgLayer>
                  </a14:imgProps>
                </a:ext>
              </a:extLst>
            </a:blip>
            <a:stretch>
              <a:fillRect/>
            </a:stretch>
          </p:blipFill>
          <p:spPr>
            <a:xfrm>
              <a:off x="3000839" y="4763518"/>
              <a:ext cx="550698" cy="550698"/>
            </a:xfrm>
            <a:prstGeom prst="rect">
              <a:avLst/>
            </a:prstGeom>
          </p:spPr>
        </p:pic>
        <p:sp>
          <p:nvSpPr>
            <p:cNvPr id="125" name="Rounded Rectangle 124">
              <a:extLst>
                <a:ext uri="{FF2B5EF4-FFF2-40B4-BE49-F238E27FC236}">
                  <a16:creationId xmlns:a16="http://schemas.microsoft.com/office/drawing/2014/main" id="{93BEF069-9AC6-644C-B968-CD1C27E45CD4}"/>
                </a:ext>
              </a:extLst>
            </p:cNvPr>
            <p:cNvSpPr/>
            <p:nvPr/>
          </p:nvSpPr>
          <p:spPr>
            <a:xfrm>
              <a:off x="925286" y="4669971"/>
              <a:ext cx="2917371" cy="1001486"/>
            </a:xfrm>
            <a:prstGeom prst="roundRect">
              <a:avLst/>
            </a:prstGeom>
            <a:noFill/>
            <a:ln w="2540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sp>
        <p:nvSpPr>
          <p:cNvPr id="126" name="Rounded Rectangle 125">
            <a:extLst>
              <a:ext uri="{FF2B5EF4-FFF2-40B4-BE49-F238E27FC236}">
                <a16:creationId xmlns:a16="http://schemas.microsoft.com/office/drawing/2014/main" id="{C7A1A8B7-06BC-114F-B249-A897CEF5ACFB}"/>
              </a:ext>
            </a:extLst>
          </p:cNvPr>
          <p:cNvSpPr/>
          <p:nvPr/>
        </p:nvSpPr>
        <p:spPr>
          <a:xfrm>
            <a:off x="9584335" y="3500550"/>
            <a:ext cx="1567361" cy="328964"/>
          </a:xfrm>
          <a:prstGeom prst="round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600">
                <a:solidFill>
                  <a:schemeClr val="tx2"/>
                </a:solidFill>
              </a:rPr>
              <a:t>Attest/Verify</a:t>
            </a:r>
          </a:p>
        </p:txBody>
      </p:sp>
      <p:sp>
        <p:nvSpPr>
          <p:cNvPr id="127" name="Rounded Rectangle 126">
            <a:extLst>
              <a:ext uri="{FF2B5EF4-FFF2-40B4-BE49-F238E27FC236}">
                <a16:creationId xmlns:a16="http://schemas.microsoft.com/office/drawing/2014/main" id="{A334B524-803E-9E44-9CB6-7647B9FE4A95}"/>
              </a:ext>
            </a:extLst>
          </p:cNvPr>
          <p:cNvSpPr/>
          <p:nvPr/>
        </p:nvSpPr>
        <p:spPr>
          <a:xfrm>
            <a:off x="9576669" y="3952785"/>
            <a:ext cx="1575025" cy="327032"/>
          </a:xfrm>
          <a:prstGeom prst="round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600">
                <a:solidFill>
                  <a:schemeClr val="tx2"/>
                </a:solidFill>
              </a:rPr>
              <a:t>Sealing</a:t>
            </a:r>
          </a:p>
        </p:txBody>
      </p:sp>
      <p:sp>
        <p:nvSpPr>
          <p:cNvPr id="128" name="Rounded Rectangle 127">
            <a:extLst>
              <a:ext uri="{FF2B5EF4-FFF2-40B4-BE49-F238E27FC236}">
                <a16:creationId xmlns:a16="http://schemas.microsoft.com/office/drawing/2014/main" id="{6C49FC50-E7E6-6546-813D-A2DF3122B6E8}"/>
              </a:ext>
            </a:extLst>
          </p:cNvPr>
          <p:cNvSpPr/>
          <p:nvPr/>
        </p:nvSpPr>
        <p:spPr>
          <a:xfrm>
            <a:off x="9576669" y="4403088"/>
            <a:ext cx="1575025" cy="327033"/>
          </a:xfrm>
          <a:prstGeom prst="round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600">
                <a:solidFill>
                  <a:schemeClr val="tx2"/>
                </a:solidFill>
              </a:rPr>
              <a:t>Virtualization</a:t>
            </a:r>
          </a:p>
        </p:txBody>
      </p:sp>
      <p:sp>
        <p:nvSpPr>
          <p:cNvPr id="129" name="Rounded Rectangle 128">
            <a:extLst>
              <a:ext uri="{FF2B5EF4-FFF2-40B4-BE49-F238E27FC236}">
                <a16:creationId xmlns:a16="http://schemas.microsoft.com/office/drawing/2014/main" id="{DB52B3A9-0956-0D46-84D6-DE87648C97A7}"/>
              </a:ext>
            </a:extLst>
          </p:cNvPr>
          <p:cNvSpPr/>
          <p:nvPr/>
        </p:nvSpPr>
        <p:spPr>
          <a:xfrm>
            <a:off x="9584336" y="3048315"/>
            <a:ext cx="1567361" cy="328964"/>
          </a:xfrm>
          <a:prstGeom prst="round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600">
                <a:solidFill>
                  <a:schemeClr val="tx2"/>
                </a:solidFill>
              </a:rPr>
              <a:t>Measurement</a:t>
            </a:r>
          </a:p>
        </p:txBody>
      </p:sp>
      <p:cxnSp>
        <p:nvCxnSpPr>
          <p:cNvPr id="130" name="Straight Arrow Connector 129">
            <a:extLst>
              <a:ext uri="{FF2B5EF4-FFF2-40B4-BE49-F238E27FC236}">
                <a16:creationId xmlns:a16="http://schemas.microsoft.com/office/drawing/2014/main" id="{3CD3F1ED-993E-DB48-ACF7-44F8A7CBA1B4}"/>
              </a:ext>
            </a:extLst>
          </p:cNvPr>
          <p:cNvCxnSpPr>
            <a:cxnSpLocks/>
          </p:cNvCxnSpPr>
          <p:nvPr/>
        </p:nvCxnSpPr>
        <p:spPr bwMode="gray">
          <a:xfrm flipH="1">
            <a:off x="10368016" y="2455989"/>
            <a:ext cx="2790" cy="485882"/>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1" name="Straight Arrow Connector 130">
            <a:extLst>
              <a:ext uri="{FF2B5EF4-FFF2-40B4-BE49-F238E27FC236}">
                <a16:creationId xmlns:a16="http://schemas.microsoft.com/office/drawing/2014/main" id="{AA7E86CC-49BD-B745-9D9E-6C93E267ACF6}"/>
              </a:ext>
            </a:extLst>
          </p:cNvPr>
          <p:cNvCxnSpPr>
            <a:cxnSpLocks/>
            <a:endCxn id="125" idx="0"/>
          </p:cNvCxnSpPr>
          <p:nvPr/>
        </p:nvCxnSpPr>
        <p:spPr bwMode="gray">
          <a:xfrm>
            <a:off x="10370806" y="4716481"/>
            <a:ext cx="1" cy="396125"/>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379C4A9E-8731-D142-B1CE-B7EEF76151F5}"/>
              </a:ext>
            </a:extLst>
          </p:cNvPr>
          <p:cNvCxnSpPr>
            <a:cxnSpLocks/>
          </p:cNvCxnSpPr>
          <p:nvPr/>
        </p:nvCxnSpPr>
        <p:spPr bwMode="gray">
          <a:xfrm>
            <a:off x="2307968" y="2111824"/>
            <a:ext cx="897993" cy="4"/>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2" name="Straight Arrow Connector 131">
            <a:extLst>
              <a:ext uri="{FF2B5EF4-FFF2-40B4-BE49-F238E27FC236}">
                <a16:creationId xmlns:a16="http://schemas.microsoft.com/office/drawing/2014/main" id="{EA920636-A46E-D149-B1D6-BBD28BA37BBC}"/>
              </a:ext>
            </a:extLst>
          </p:cNvPr>
          <p:cNvCxnSpPr/>
          <p:nvPr/>
        </p:nvCxnSpPr>
        <p:spPr bwMode="gray">
          <a:xfrm>
            <a:off x="9011248" y="2111824"/>
            <a:ext cx="897993" cy="4"/>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51" name="Group 50">
            <a:extLst>
              <a:ext uri="{FF2B5EF4-FFF2-40B4-BE49-F238E27FC236}">
                <a16:creationId xmlns:a16="http://schemas.microsoft.com/office/drawing/2014/main" id="{1E9A1413-E528-6241-8E4B-0D1A9E0DE618}"/>
              </a:ext>
            </a:extLst>
          </p:cNvPr>
          <p:cNvGrpSpPr/>
          <p:nvPr/>
        </p:nvGrpSpPr>
        <p:grpSpPr>
          <a:xfrm>
            <a:off x="3660090" y="2869530"/>
            <a:ext cx="901218" cy="901218"/>
            <a:chOff x="975264" y="1622780"/>
            <a:chExt cx="1828959" cy="1828959"/>
          </a:xfrm>
        </p:grpSpPr>
        <p:sp>
          <p:nvSpPr>
            <p:cNvPr id="52" name="Oval 51">
              <a:extLst>
                <a:ext uri="{FF2B5EF4-FFF2-40B4-BE49-F238E27FC236}">
                  <a16:creationId xmlns:a16="http://schemas.microsoft.com/office/drawing/2014/main" id="{5489B3D9-3A09-B146-9C21-BDF838798CAA}"/>
                </a:ext>
              </a:extLst>
            </p:cNvPr>
            <p:cNvSpPr/>
            <p:nvPr/>
          </p:nvSpPr>
          <p:spPr>
            <a:xfrm>
              <a:off x="975264" y="1622780"/>
              <a:ext cx="1828959" cy="1828959"/>
            </a:xfrm>
            <a:prstGeom prst="ellipse">
              <a:avLst/>
            </a:prstGeom>
            <a:solidFill>
              <a:srgbClr val="717074"/>
            </a:solidFill>
            <a:ln w="762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Metropolis"/>
                <a:ea typeface="+mn-ea"/>
                <a:cs typeface="+mn-cs"/>
              </a:endParaRPr>
            </a:p>
          </p:txBody>
        </p:sp>
        <p:pic>
          <p:nvPicPr>
            <p:cNvPr id="53" name="Graphic 52">
              <a:extLst>
                <a:ext uri="{FF2B5EF4-FFF2-40B4-BE49-F238E27FC236}">
                  <a16:creationId xmlns:a16="http://schemas.microsoft.com/office/drawing/2014/main" id="{16359574-0020-8047-AF36-5EAFAD8DBCB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373213" y="2020436"/>
              <a:ext cx="1049339" cy="1049339"/>
            </a:xfrm>
            <a:prstGeom prst="rect">
              <a:avLst/>
            </a:prstGeom>
          </p:spPr>
        </p:pic>
      </p:grpSp>
      <p:grpSp>
        <p:nvGrpSpPr>
          <p:cNvPr id="54" name="Group 53">
            <a:extLst>
              <a:ext uri="{FF2B5EF4-FFF2-40B4-BE49-F238E27FC236}">
                <a16:creationId xmlns:a16="http://schemas.microsoft.com/office/drawing/2014/main" id="{5C1E69F1-F5EE-7B4F-8E48-8CDD5A974FE8}"/>
              </a:ext>
            </a:extLst>
          </p:cNvPr>
          <p:cNvGrpSpPr/>
          <p:nvPr/>
        </p:nvGrpSpPr>
        <p:grpSpPr>
          <a:xfrm>
            <a:off x="7627518" y="2858640"/>
            <a:ext cx="901218" cy="901218"/>
            <a:chOff x="975264" y="1622780"/>
            <a:chExt cx="1828959" cy="1828959"/>
          </a:xfrm>
        </p:grpSpPr>
        <p:sp>
          <p:nvSpPr>
            <p:cNvPr id="55" name="Oval 54">
              <a:extLst>
                <a:ext uri="{FF2B5EF4-FFF2-40B4-BE49-F238E27FC236}">
                  <a16:creationId xmlns:a16="http://schemas.microsoft.com/office/drawing/2014/main" id="{9A3628A4-28EA-D040-9D20-F99AD6C6B47F}"/>
                </a:ext>
              </a:extLst>
            </p:cNvPr>
            <p:cNvSpPr/>
            <p:nvPr/>
          </p:nvSpPr>
          <p:spPr>
            <a:xfrm>
              <a:off x="975264" y="1622780"/>
              <a:ext cx="1828959" cy="1828959"/>
            </a:xfrm>
            <a:prstGeom prst="ellipse">
              <a:avLst/>
            </a:prstGeom>
            <a:solidFill>
              <a:srgbClr val="717074"/>
            </a:solidFill>
            <a:ln w="762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Metropolis"/>
                <a:ea typeface="+mn-ea"/>
                <a:cs typeface="+mn-cs"/>
              </a:endParaRPr>
            </a:p>
          </p:txBody>
        </p:sp>
        <p:pic>
          <p:nvPicPr>
            <p:cNvPr id="56" name="Graphic 55">
              <a:extLst>
                <a:ext uri="{FF2B5EF4-FFF2-40B4-BE49-F238E27FC236}">
                  <a16:creationId xmlns:a16="http://schemas.microsoft.com/office/drawing/2014/main" id="{CB0359E4-C98C-5248-A947-923D78656E0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373213" y="2020436"/>
              <a:ext cx="1049339" cy="1049339"/>
            </a:xfrm>
            <a:prstGeom prst="rect">
              <a:avLst/>
            </a:prstGeom>
          </p:spPr>
        </p:pic>
      </p:grpSp>
      <p:cxnSp>
        <p:nvCxnSpPr>
          <p:cNvPr id="57" name="Straight Arrow Connector 56">
            <a:extLst>
              <a:ext uri="{FF2B5EF4-FFF2-40B4-BE49-F238E27FC236}">
                <a16:creationId xmlns:a16="http://schemas.microsoft.com/office/drawing/2014/main" id="{2FC59851-374B-164E-BD7E-D8EB7376B23D}"/>
              </a:ext>
            </a:extLst>
          </p:cNvPr>
          <p:cNvCxnSpPr>
            <a:stCxn id="52" idx="6"/>
            <a:endCxn id="55" idx="2"/>
          </p:cNvCxnSpPr>
          <p:nvPr/>
        </p:nvCxnSpPr>
        <p:spPr bwMode="gray">
          <a:xfrm flipV="1">
            <a:off x="4561308" y="3309249"/>
            <a:ext cx="3066210" cy="10890"/>
          </a:xfrm>
          <a:prstGeom prst="straightConnector1">
            <a:avLst/>
          </a:prstGeom>
          <a:ln w="25400">
            <a:solidFill>
              <a:schemeClr val="tx1"/>
            </a:solidFill>
            <a:miter lim="800000"/>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36F4F97C-7AFE-074D-9D3C-9AEC8EB9EDD2}"/>
              </a:ext>
            </a:extLst>
          </p:cNvPr>
          <p:cNvSpPr txBox="1"/>
          <p:nvPr/>
        </p:nvSpPr>
        <p:spPr>
          <a:xfrm>
            <a:off x="4978627" y="2931474"/>
            <a:ext cx="2231572" cy="246221"/>
          </a:xfrm>
          <a:prstGeom prst="rect">
            <a:avLst/>
          </a:prstGeom>
        </p:spPr>
        <p:txBody>
          <a:bodyPr wrap="square" lIns="0" tIns="0" rIns="0" bIns="0" rtlCol="0">
            <a:spAutoFit/>
          </a:bodyPr>
          <a:lstStyle/>
          <a:p>
            <a:pPr algn="l">
              <a:spcAft>
                <a:spcPts val="600"/>
              </a:spcAft>
            </a:pPr>
            <a:r>
              <a:rPr lang="en-US" sz="1600"/>
              <a:t>Establish Mutual Trust</a:t>
            </a:r>
          </a:p>
        </p:txBody>
      </p:sp>
      <p:grpSp>
        <p:nvGrpSpPr>
          <p:cNvPr id="59" name="Group 58">
            <a:extLst>
              <a:ext uri="{FF2B5EF4-FFF2-40B4-BE49-F238E27FC236}">
                <a16:creationId xmlns:a16="http://schemas.microsoft.com/office/drawing/2014/main" id="{4F37809C-4625-644D-8458-F31668FAE442}"/>
              </a:ext>
            </a:extLst>
          </p:cNvPr>
          <p:cNvGrpSpPr/>
          <p:nvPr/>
        </p:nvGrpSpPr>
        <p:grpSpPr>
          <a:xfrm>
            <a:off x="3419766" y="2145006"/>
            <a:ext cx="901218" cy="901218"/>
            <a:chOff x="975264" y="1622780"/>
            <a:chExt cx="1828959" cy="1828959"/>
          </a:xfrm>
        </p:grpSpPr>
        <p:sp>
          <p:nvSpPr>
            <p:cNvPr id="60" name="Oval 59">
              <a:extLst>
                <a:ext uri="{FF2B5EF4-FFF2-40B4-BE49-F238E27FC236}">
                  <a16:creationId xmlns:a16="http://schemas.microsoft.com/office/drawing/2014/main" id="{12DE3DEA-546A-8C4D-BC4B-15C47152FEEF}"/>
                </a:ext>
              </a:extLst>
            </p:cNvPr>
            <p:cNvSpPr/>
            <p:nvPr/>
          </p:nvSpPr>
          <p:spPr>
            <a:xfrm>
              <a:off x="975264" y="1622780"/>
              <a:ext cx="1828959" cy="1828959"/>
            </a:xfrm>
            <a:prstGeom prst="ellipse">
              <a:avLst/>
            </a:prstGeom>
            <a:solidFill>
              <a:srgbClr val="717074"/>
            </a:solidFill>
            <a:ln w="762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Metropolis"/>
                <a:ea typeface="+mn-ea"/>
                <a:cs typeface="+mn-cs"/>
              </a:endParaRPr>
            </a:p>
          </p:txBody>
        </p:sp>
        <p:pic>
          <p:nvPicPr>
            <p:cNvPr id="61" name="Graphic 60">
              <a:extLst>
                <a:ext uri="{FF2B5EF4-FFF2-40B4-BE49-F238E27FC236}">
                  <a16:creationId xmlns:a16="http://schemas.microsoft.com/office/drawing/2014/main" id="{5F786E63-31AE-E74E-904C-2C2CC454066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373213" y="2020436"/>
              <a:ext cx="1049339" cy="1049339"/>
            </a:xfrm>
            <a:prstGeom prst="rect">
              <a:avLst/>
            </a:prstGeom>
          </p:spPr>
        </p:pic>
      </p:grpSp>
      <p:grpSp>
        <p:nvGrpSpPr>
          <p:cNvPr id="63" name="Group 62">
            <a:extLst>
              <a:ext uri="{FF2B5EF4-FFF2-40B4-BE49-F238E27FC236}">
                <a16:creationId xmlns:a16="http://schemas.microsoft.com/office/drawing/2014/main" id="{D5A8AE21-09FF-F94B-B3B1-12154C39A136}"/>
              </a:ext>
            </a:extLst>
          </p:cNvPr>
          <p:cNvGrpSpPr/>
          <p:nvPr/>
        </p:nvGrpSpPr>
        <p:grpSpPr>
          <a:xfrm>
            <a:off x="8349988" y="2145006"/>
            <a:ext cx="901218" cy="901218"/>
            <a:chOff x="975264" y="1622780"/>
            <a:chExt cx="1828959" cy="1828959"/>
          </a:xfrm>
        </p:grpSpPr>
        <p:sp>
          <p:nvSpPr>
            <p:cNvPr id="64" name="Oval 63">
              <a:extLst>
                <a:ext uri="{FF2B5EF4-FFF2-40B4-BE49-F238E27FC236}">
                  <a16:creationId xmlns:a16="http://schemas.microsoft.com/office/drawing/2014/main" id="{779D6378-A2F5-2849-94A5-21C818603EBE}"/>
                </a:ext>
              </a:extLst>
            </p:cNvPr>
            <p:cNvSpPr/>
            <p:nvPr/>
          </p:nvSpPr>
          <p:spPr>
            <a:xfrm>
              <a:off x="975264" y="1622780"/>
              <a:ext cx="1828959" cy="1828959"/>
            </a:xfrm>
            <a:prstGeom prst="ellipse">
              <a:avLst/>
            </a:prstGeom>
            <a:solidFill>
              <a:srgbClr val="717074"/>
            </a:solidFill>
            <a:ln w="762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Metropolis"/>
                <a:ea typeface="+mn-ea"/>
                <a:cs typeface="+mn-cs"/>
              </a:endParaRPr>
            </a:p>
          </p:txBody>
        </p:sp>
        <p:pic>
          <p:nvPicPr>
            <p:cNvPr id="65" name="Graphic 64">
              <a:extLst>
                <a:ext uri="{FF2B5EF4-FFF2-40B4-BE49-F238E27FC236}">
                  <a16:creationId xmlns:a16="http://schemas.microsoft.com/office/drawing/2014/main" id="{5D36CE7B-C58F-DE4A-87E4-EB3CD1FDDDEC}"/>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373213" y="2020436"/>
              <a:ext cx="1049339" cy="1049339"/>
            </a:xfrm>
            <a:prstGeom prst="rect">
              <a:avLst/>
            </a:prstGeom>
          </p:spPr>
        </p:pic>
      </p:grpSp>
      <p:cxnSp>
        <p:nvCxnSpPr>
          <p:cNvPr id="67" name="Straight Arrow Connector 66">
            <a:extLst>
              <a:ext uri="{FF2B5EF4-FFF2-40B4-BE49-F238E27FC236}">
                <a16:creationId xmlns:a16="http://schemas.microsoft.com/office/drawing/2014/main" id="{F2ED0909-EECE-514C-AB08-A15D24284967}"/>
              </a:ext>
            </a:extLst>
          </p:cNvPr>
          <p:cNvCxnSpPr>
            <a:stCxn id="60" idx="6"/>
          </p:cNvCxnSpPr>
          <p:nvPr/>
        </p:nvCxnSpPr>
        <p:spPr bwMode="gray">
          <a:xfrm>
            <a:off x="4320984" y="2595615"/>
            <a:ext cx="897993" cy="4"/>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2336222A-1976-4848-8997-E1A520146493}"/>
              </a:ext>
            </a:extLst>
          </p:cNvPr>
          <p:cNvCxnSpPr/>
          <p:nvPr/>
        </p:nvCxnSpPr>
        <p:spPr bwMode="gray">
          <a:xfrm>
            <a:off x="7441038" y="2595615"/>
            <a:ext cx="897993" cy="4"/>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sp>
        <p:nvSpPr>
          <p:cNvPr id="70" name="Rounded Rectangle 69">
            <a:extLst>
              <a:ext uri="{FF2B5EF4-FFF2-40B4-BE49-F238E27FC236}">
                <a16:creationId xmlns:a16="http://schemas.microsoft.com/office/drawing/2014/main" id="{6617A9F7-DFEA-1942-8677-C1BC3C7C5C87}"/>
              </a:ext>
            </a:extLst>
          </p:cNvPr>
          <p:cNvSpPr/>
          <p:nvPr/>
        </p:nvSpPr>
        <p:spPr>
          <a:xfrm>
            <a:off x="5487620" y="1692342"/>
            <a:ext cx="1550859" cy="744701"/>
          </a:xfrm>
          <a:prstGeom prst="roundRect">
            <a:avLst/>
          </a:prstGeom>
          <a:solidFill>
            <a:schemeClr val="accent5">
              <a:lumMod val="75000"/>
            </a:schemeClr>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600">
                <a:solidFill>
                  <a:schemeClr val="bg1"/>
                </a:solidFill>
              </a:rPr>
              <a:t>Certifier  Service</a:t>
            </a:r>
          </a:p>
        </p:txBody>
      </p:sp>
      <p:sp>
        <p:nvSpPr>
          <p:cNvPr id="71" name="Rounded Rectangle 70">
            <a:extLst>
              <a:ext uri="{FF2B5EF4-FFF2-40B4-BE49-F238E27FC236}">
                <a16:creationId xmlns:a16="http://schemas.microsoft.com/office/drawing/2014/main" id="{666371EB-2C8B-A744-9AFF-ADBFAFF38BCD}"/>
              </a:ext>
            </a:extLst>
          </p:cNvPr>
          <p:cNvSpPr/>
          <p:nvPr/>
        </p:nvSpPr>
        <p:spPr>
          <a:xfrm>
            <a:off x="5475177" y="2679874"/>
            <a:ext cx="1550859" cy="776917"/>
          </a:xfrm>
          <a:prstGeom prst="roundRect">
            <a:avLst/>
          </a:prstGeom>
          <a:solidFill>
            <a:schemeClr val="accent5">
              <a:lumMod val="75000"/>
            </a:schemeClr>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600">
              <a:solidFill>
                <a:schemeClr val="bg1"/>
              </a:solidFill>
            </a:endParaRPr>
          </a:p>
          <a:p>
            <a:pPr algn="ctr"/>
            <a:r>
              <a:rPr lang="en-US" sz="1600">
                <a:solidFill>
                  <a:schemeClr val="bg1"/>
                </a:solidFill>
              </a:rPr>
              <a:t>Certifier </a:t>
            </a:r>
          </a:p>
          <a:p>
            <a:pPr algn="ctr"/>
            <a:r>
              <a:rPr lang="en-US" sz="1600">
                <a:solidFill>
                  <a:schemeClr val="bg1"/>
                </a:solidFill>
              </a:rPr>
              <a:t>   Service</a:t>
            </a:r>
            <a:r>
              <a:rPr lang="en-US" sz="1600">
                <a:solidFill>
                  <a:schemeClr val="tx2"/>
                </a:solidFill>
              </a:rPr>
              <a:t> Service</a:t>
            </a:r>
          </a:p>
        </p:txBody>
      </p:sp>
      <p:sp>
        <p:nvSpPr>
          <p:cNvPr id="73" name="Rounded Rectangle 72">
            <a:extLst>
              <a:ext uri="{FF2B5EF4-FFF2-40B4-BE49-F238E27FC236}">
                <a16:creationId xmlns:a16="http://schemas.microsoft.com/office/drawing/2014/main" id="{430904C4-5B49-294C-A91D-E1D5020FEABB}"/>
              </a:ext>
            </a:extLst>
          </p:cNvPr>
          <p:cNvSpPr/>
          <p:nvPr/>
        </p:nvSpPr>
        <p:spPr>
          <a:xfrm>
            <a:off x="5236029" y="1296272"/>
            <a:ext cx="2198914" cy="2699650"/>
          </a:xfrm>
          <a:prstGeom prst="roundRect">
            <a:avLst/>
          </a:prstGeom>
          <a:noFill/>
          <a:ln w="25400" cap="flat" cmpd="sng" algn="ctr">
            <a:solidFill>
              <a:schemeClr val="dk1"/>
            </a:solidFill>
            <a:prstDash val="sysDash"/>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Tree>
    <p:extLst>
      <p:ext uri="{BB962C8B-B14F-4D97-AF65-F5344CB8AC3E}">
        <p14:creationId xmlns:p14="http://schemas.microsoft.com/office/powerpoint/2010/main" val="4046915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57"/>
                                        </p:tgtEl>
                                      </p:cBhvr>
                                    </p:animEffect>
                                    <p:set>
                                      <p:cBhvr>
                                        <p:cTn id="7" dur="1" fill="hold">
                                          <p:stCondLst>
                                            <p:cond delay="499"/>
                                          </p:stCondLst>
                                        </p:cTn>
                                        <p:tgtEl>
                                          <p:spTgt spid="57"/>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58"/>
                                        </p:tgtEl>
                                      </p:cBhvr>
                                    </p:animEffect>
                                    <p:set>
                                      <p:cBhvr>
                                        <p:cTn id="10" dur="1" fill="hold">
                                          <p:stCondLst>
                                            <p:cond delay="499"/>
                                          </p:stCondLst>
                                        </p:cTn>
                                        <p:tgtEl>
                                          <p:spTgt spid="58"/>
                                        </p:tgtEl>
                                        <p:attrNameLst>
                                          <p:attrName>style.visibility</p:attrName>
                                        </p:attrNameLst>
                                      </p:cBhvr>
                                      <p:to>
                                        <p:strVal val="hidden"/>
                                      </p:to>
                                    </p:set>
                                  </p:childTnLst>
                                </p:cTn>
                              </p:par>
                              <p:par>
                                <p:cTn id="11" presetID="0" presetClass="path" presetSubtype="0" accel="50000" decel="50000" fill="hold" nodeType="withEffect">
                                  <p:stCondLst>
                                    <p:cond delay="0"/>
                                  </p:stCondLst>
                                  <p:childTnLst>
                                    <p:animMotion origin="layout" path="M 2.08648E-6 -4.07407E-6 L -0.18508 -0.17616 " pathEditMode="relative" rAng="0" ptsTypes="AA">
                                      <p:cBhvr>
                                        <p:cTn id="12" dur="2000" fill="hold"/>
                                        <p:tgtEl>
                                          <p:spTgt spid="51"/>
                                        </p:tgtEl>
                                        <p:attrNameLst>
                                          <p:attrName>ppt_x</p:attrName>
                                          <p:attrName>ppt_y</p:attrName>
                                        </p:attrNameLst>
                                      </p:cBhvr>
                                      <p:rCtr x="-9273" y="-8935"/>
                                    </p:animMotion>
                                  </p:childTnLst>
                                </p:cTn>
                              </p:par>
                              <p:par>
                                <p:cTn id="13" presetID="0" presetClass="path" presetSubtype="0" accel="50000" decel="50000" fill="hold" nodeType="withEffect">
                                  <p:stCondLst>
                                    <p:cond delay="0"/>
                                  </p:stCondLst>
                                  <p:childTnLst>
                                    <p:animMotion origin="layout" path="M -4.99349E-6 -2.22222E-6 L 0.18794 -0.17454 " pathEditMode="relative" rAng="0" ptsTypes="AA">
                                      <p:cBhvr>
                                        <p:cTn id="14" dur="2000" fill="hold"/>
                                        <p:tgtEl>
                                          <p:spTgt spid="54"/>
                                        </p:tgtEl>
                                        <p:attrNameLst>
                                          <p:attrName>ppt_x</p:attrName>
                                          <p:attrName>ppt_y</p:attrName>
                                        </p:attrNameLst>
                                      </p:cBhvr>
                                      <p:rCtr x="9325" y="-8843"/>
                                    </p:animMotion>
                                  </p:childTnLst>
                                </p:cTn>
                              </p:par>
                              <p:par>
                                <p:cTn id="15" presetID="10" presetClass="entr" presetSubtype="0" fill="hold" nodeType="withEffect">
                                  <p:stCondLst>
                                    <p:cond delay="0"/>
                                  </p:stCondLst>
                                  <p:childTnLst>
                                    <p:set>
                                      <p:cBhvr>
                                        <p:cTn id="16" dur="1" fill="hold">
                                          <p:stCondLst>
                                            <p:cond delay="0"/>
                                          </p:stCondLst>
                                        </p:cTn>
                                        <p:tgtEl>
                                          <p:spTgt spid="78"/>
                                        </p:tgtEl>
                                        <p:attrNameLst>
                                          <p:attrName>style.visibility</p:attrName>
                                        </p:attrNameLst>
                                      </p:cBhvr>
                                      <p:to>
                                        <p:strVal val="visible"/>
                                      </p:to>
                                    </p:set>
                                    <p:animEffect transition="in" filter="fade">
                                      <p:cBhvr>
                                        <p:cTn id="17" dur="500"/>
                                        <p:tgtEl>
                                          <p:spTgt spid="78"/>
                                        </p:tgtEl>
                                      </p:cBhvr>
                                    </p:animEffect>
                                  </p:childTnLst>
                                </p:cTn>
                              </p:par>
                              <p:par>
                                <p:cTn id="18" presetID="10" presetClass="entr" presetSubtype="0" fill="hold" nodeType="withEffect">
                                  <p:stCondLst>
                                    <p:cond delay="0"/>
                                  </p:stCondLst>
                                  <p:childTnLst>
                                    <p:set>
                                      <p:cBhvr>
                                        <p:cTn id="19" dur="1" fill="hold">
                                          <p:stCondLst>
                                            <p:cond delay="0"/>
                                          </p:stCondLst>
                                        </p:cTn>
                                        <p:tgtEl>
                                          <p:spTgt spid="118"/>
                                        </p:tgtEl>
                                        <p:attrNameLst>
                                          <p:attrName>style.visibility</p:attrName>
                                        </p:attrNameLst>
                                      </p:cBhvr>
                                      <p:to>
                                        <p:strVal val="visible"/>
                                      </p:to>
                                    </p:set>
                                    <p:animEffect transition="in" filter="fade">
                                      <p:cBhvr>
                                        <p:cTn id="20" dur="500"/>
                                        <p:tgtEl>
                                          <p:spTgt spid="11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7"/>
                                        </p:tgtEl>
                                        <p:attrNameLst>
                                          <p:attrName>style.visibility</p:attrName>
                                        </p:attrNameLst>
                                      </p:cBhvr>
                                      <p:to>
                                        <p:strVal val="visible"/>
                                      </p:to>
                                    </p:set>
                                    <p:animEffect transition="in" filter="fade">
                                      <p:cBhvr>
                                        <p:cTn id="28" dur="500"/>
                                        <p:tgtEl>
                                          <p:spTgt spid="9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89"/>
                                        </p:tgtEl>
                                        <p:attrNameLst>
                                          <p:attrName>style.visibility</p:attrName>
                                        </p:attrNameLst>
                                      </p:cBhvr>
                                      <p:to>
                                        <p:strVal val="visible"/>
                                      </p:to>
                                    </p:set>
                                    <p:animEffect transition="in" filter="fade">
                                      <p:cBhvr>
                                        <p:cTn id="31" dur="500"/>
                                        <p:tgtEl>
                                          <p:spTgt spid="89"/>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90"/>
                                        </p:tgtEl>
                                        <p:attrNameLst>
                                          <p:attrName>style.visibility</p:attrName>
                                        </p:attrNameLst>
                                      </p:cBhvr>
                                      <p:to>
                                        <p:strVal val="visible"/>
                                      </p:to>
                                    </p:set>
                                    <p:animEffect transition="in" filter="fade">
                                      <p:cBhvr>
                                        <p:cTn id="34" dur="500"/>
                                        <p:tgtEl>
                                          <p:spTgt spid="90"/>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96"/>
                                        </p:tgtEl>
                                        <p:attrNameLst>
                                          <p:attrName>style.visibility</p:attrName>
                                        </p:attrNameLst>
                                      </p:cBhvr>
                                      <p:to>
                                        <p:strVal val="visible"/>
                                      </p:to>
                                    </p:set>
                                    <p:animEffect transition="in" filter="fade">
                                      <p:cBhvr>
                                        <p:cTn id="37" dur="500"/>
                                        <p:tgtEl>
                                          <p:spTgt spid="96"/>
                                        </p:tgtEl>
                                      </p:cBhvr>
                                    </p:animEffect>
                                  </p:childTnLst>
                                </p:cTn>
                              </p:par>
                              <p:par>
                                <p:cTn id="38" presetID="10" presetClass="entr" presetSubtype="0" fill="hold" nodeType="withEffect">
                                  <p:stCondLst>
                                    <p:cond delay="0"/>
                                  </p:stCondLst>
                                  <p:childTnLst>
                                    <p:set>
                                      <p:cBhvr>
                                        <p:cTn id="39" dur="1" fill="hold">
                                          <p:stCondLst>
                                            <p:cond delay="0"/>
                                          </p:stCondLst>
                                        </p:cTn>
                                        <p:tgtEl>
                                          <p:spTgt spid="114"/>
                                        </p:tgtEl>
                                        <p:attrNameLst>
                                          <p:attrName>style.visibility</p:attrName>
                                        </p:attrNameLst>
                                      </p:cBhvr>
                                      <p:to>
                                        <p:strVal val="visible"/>
                                      </p:to>
                                    </p:set>
                                    <p:animEffect transition="in" filter="fade">
                                      <p:cBhvr>
                                        <p:cTn id="40" dur="500"/>
                                        <p:tgtEl>
                                          <p:spTgt spid="114"/>
                                        </p:tgtEl>
                                      </p:cBhvr>
                                    </p:animEffect>
                                  </p:childTnLst>
                                </p:cTn>
                              </p:par>
                              <p:par>
                                <p:cTn id="41" presetID="10" presetClass="entr" presetSubtype="0" fill="hold" nodeType="withEffect">
                                  <p:stCondLst>
                                    <p:cond delay="0"/>
                                  </p:stCondLst>
                                  <p:childTnLst>
                                    <p:set>
                                      <p:cBhvr>
                                        <p:cTn id="42" dur="1" fill="hold">
                                          <p:stCondLst>
                                            <p:cond delay="0"/>
                                          </p:stCondLst>
                                        </p:cTn>
                                        <p:tgtEl>
                                          <p:spTgt spid="130"/>
                                        </p:tgtEl>
                                        <p:attrNameLst>
                                          <p:attrName>style.visibility</p:attrName>
                                        </p:attrNameLst>
                                      </p:cBhvr>
                                      <p:to>
                                        <p:strVal val="visible"/>
                                      </p:to>
                                    </p:set>
                                    <p:animEffect transition="in" filter="fade">
                                      <p:cBhvr>
                                        <p:cTn id="43" dur="500"/>
                                        <p:tgtEl>
                                          <p:spTgt spid="13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29"/>
                                        </p:tgtEl>
                                        <p:attrNameLst>
                                          <p:attrName>style.visibility</p:attrName>
                                        </p:attrNameLst>
                                      </p:cBhvr>
                                      <p:to>
                                        <p:strVal val="visible"/>
                                      </p:to>
                                    </p:set>
                                    <p:animEffect transition="in" filter="fade">
                                      <p:cBhvr>
                                        <p:cTn id="46" dur="500"/>
                                        <p:tgtEl>
                                          <p:spTgt spid="12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26"/>
                                        </p:tgtEl>
                                        <p:attrNameLst>
                                          <p:attrName>style.visibility</p:attrName>
                                        </p:attrNameLst>
                                      </p:cBhvr>
                                      <p:to>
                                        <p:strVal val="visible"/>
                                      </p:to>
                                    </p:set>
                                    <p:animEffect transition="in" filter="fade">
                                      <p:cBhvr>
                                        <p:cTn id="49" dur="500"/>
                                        <p:tgtEl>
                                          <p:spTgt spid="126"/>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27"/>
                                        </p:tgtEl>
                                        <p:attrNameLst>
                                          <p:attrName>style.visibility</p:attrName>
                                        </p:attrNameLst>
                                      </p:cBhvr>
                                      <p:to>
                                        <p:strVal val="visible"/>
                                      </p:to>
                                    </p:set>
                                    <p:animEffect transition="in" filter="fade">
                                      <p:cBhvr>
                                        <p:cTn id="52" dur="500"/>
                                        <p:tgtEl>
                                          <p:spTgt spid="127"/>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28"/>
                                        </p:tgtEl>
                                        <p:attrNameLst>
                                          <p:attrName>style.visibility</p:attrName>
                                        </p:attrNameLst>
                                      </p:cBhvr>
                                      <p:to>
                                        <p:strVal val="visible"/>
                                      </p:to>
                                    </p:set>
                                    <p:animEffect transition="in" filter="fade">
                                      <p:cBhvr>
                                        <p:cTn id="55" dur="500"/>
                                        <p:tgtEl>
                                          <p:spTgt spid="128"/>
                                        </p:tgtEl>
                                      </p:cBhvr>
                                    </p:animEffect>
                                  </p:childTnLst>
                                </p:cTn>
                              </p:par>
                              <p:par>
                                <p:cTn id="56" presetID="10" presetClass="entr" presetSubtype="0" fill="hold" nodeType="withEffect">
                                  <p:stCondLst>
                                    <p:cond delay="0"/>
                                  </p:stCondLst>
                                  <p:childTnLst>
                                    <p:set>
                                      <p:cBhvr>
                                        <p:cTn id="57" dur="1" fill="hold">
                                          <p:stCondLst>
                                            <p:cond delay="0"/>
                                          </p:stCondLst>
                                        </p:cTn>
                                        <p:tgtEl>
                                          <p:spTgt spid="131"/>
                                        </p:tgtEl>
                                        <p:attrNameLst>
                                          <p:attrName>style.visibility</p:attrName>
                                        </p:attrNameLst>
                                      </p:cBhvr>
                                      <p:to>
                                        <p:strVal val="visible"/>
                                      </p:to>
                                    </p:set>
                                    <p:animEffect transition="in" filter="fade">
                                      <p:cBhvr>
                                        <p:cTn id="58" dur="500"/>
                                        <p:tgtEl>
                                          <p:spTgt spid="131"/>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13"/>
                                        </p:tgtEl>
                                        <p:attrNameLst>
                                          <p:attrName>style.visibility</p:attrName>
                                        </p:attrNameLst>
                                      </p:cBhvr>
                                      <p:to>
                                        <p:strVal val="visible"/>
                                      </p:to>
                                    </p:set>
                                    <p:animEffect transition="in" filter="fade">
                                      <p:cBhvr>
                                        <p:cTn id="63" dur="500"/>
                                        <p:tgtEl>
                                          <p:spTgt spid="13"/>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6"/>
                                        </p:tgtEl>
                                        <p:attrNameLst>
                                          <p:attrName>style.visibility</p:attrName>
                                        </p:attrNameLst>
                                      </p:cBhvr>
                                      <p:to>
                                        <p:strVal val="visible"/>
                                      </p:to>
                                    </p:set>
                                    <p:animEffect transition="in" filter="fade">
                                      <p:cBhvr>
                                        <p:cTn id="66" dur="500"/>
                                        <p:tgtEl>
                                          <p:spTgt spid="6"/>
                                        </p:tgtEl>
                                      </p:cBhvr>
                                    </p:animEffect>
                                  </p:childTnLst>
                                </p:cTn>
                              </p:par>
                              <p:par>
                                <p:cTn id="67" presetID="10" presetClass="entr" presetSubtype="0" fill="hold" nodeType="withEffect">
                                  <p:stCondLst>
                                    <p:cond delay="0"/>
                                  </p:stCondLst>
                                  <p:childTnLst>
                                    <p:set>
                                      <p:cBhvr>
                                        <p:cTn id="68" dur="1" fill="hold">
                                          <p:stCondLst>
                                            <p:cond delay="0"/>
                                          </p:stCondLst>
                                        </p:cTn>
                                        <p:tgtEl>
                                          <p:spTgt spid="132"/>
                                        </p:tgtEl>
                                        <p:attrNameLst>
                                          <p:attrName>style.visibility</p:attrName>
                                        </p:attrNameLst>
                                      </p:cBhvr>
                                      <p:to>
                                        <p:strVal val="visible"/>
                                      </p:to>
                                    </p:set>
                                    <p:animEffect transition="in" filter="fade">
                                      <p:cBhvr>
                                        <p:cTn id="69" dur="500"/>
                                        <p:tgtEl>
                                          <p:spTgt spid="132"/>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0" nodeType="clickEffect">
                                  <p:stCondLst>
                                    <p:cond delay="0"/>
                                  </p:stCondLst>
                                  <p:childTnLst>
                                    <p:set>
                                      <p:cBhvr>
                                        <p:cTn id="73" dur="1" fill="hold">
                                          <p:stCondLst>
                                            <p:cond delay="0"/>
                                          </p:stCondLst>
                                        </p:cTn>
                                        <p:tgtEl>
                                          <p:spTgt spid="87"/>
                                        </p:tgtEl>
                                        <p:attrNameLst>
                                          <p:attrName>style.visibility</p:attrName>
                                        </p:attrNameLst>
                                      </p:cBhvr>
                                      <p:to>
                                        <p:strVal val="visible"/>
                                      </p:to>
                                    </p:set>
                                    <p:animEffect transition="in" filter="fade">
                                      <p:cBhvr>
                                        <p:cTn id="74" dur="500"/>
                                        <p:tgtEl>
                                          <p:spTgt spid="87"/>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5"/>
                                        </p:tgtEl>
                                        <p:attrNameLst>
                                          <p:attrName>style.visibility</p:attrName>
                                        </p:attrNameLst>
                                      </p:cBhvr>
                                      <p:to>
                                        <p:strVal val="visible"/>
                                      </p:to>
                                    </p:set>
                                    <p:animEffect transition="in" filter="fade">
                                      <p:cBhvr>
                                        <p:cTn id="77" dur="500"/>
                                        <p:tgtEl>
                                          <p:spTgt spid="5"/>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95"/>
                                        </p:tgtEl>
                                        <p:attrNameLst>
                                          <p:attrName>style.visibility</p:attrName>
                                        </p:attrNameLst>
                                      </p:cBhvr>
                                      <p:to>
                                        <p:strVal val="visible"/>
                                      </p:to>
                                    </p:set>
                                    <p:animEffect transition="in" filter="fade">
                                      <p:cBhvr>
                                        <p:cTn id="80" dur="500"/>
                                        <p:tgtEl>
                                          <p:spTgt spid="95"/>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91"/>
                                        </p:tgtEl>
                                        <p:attrNameLst>
                                          <p:attrName>style.visibility</p:attrName>
                                        </p:attrNameLst>
                                      </p:cBhvr>
                                      <p:to>
                                        <p:strVal val="visible"/>
                                      </p:to>
                                    </p:set>
                                    <p:animEffect transition="in" filter="fade">
                                      <p:cBhvr>
                                        <p:cTn id="83" dur="500"/>
                                        <p:tgtEl>
                                          <p:spTgt spid="91"/>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93"/>
                                        </p:tgtEl>
                                        <p:attrNameLst>
                                          <p:attrName>style.visibility</p:attrName>
                                        </p:attrNameLst>
                                      </p:cBhvr>
                                      <p:to>
                                        <p:strVal val="visible"/>
                                      </p:to>
                                    </p:set>
                                    <p:animEffect transition="in" filter="fade">
                                      <p:cBhvr>
                                        <p:cTn id="86" dur="500"/>
                                        <p:tgtEl>
                                          <p:spTgt spid="93"/>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94"/>
                                        </p:tgtEl>
                                        <p:attrNameLst>
                                          <p:attrName>style.visibility</p:attrName>
                                        </p:attrNameLst>
                                      </p:cBhvr>
                                      <p:to>
                                        <p:strVal val="visible"/>
                                      </p:to>
                                    </p:set>
                                    <p:animEffect transition="in" filter="fade">
                                      <p:cBhvr>
                                        <p:cTn id="89" dur="500"/>
                                        <p:tgtEl>
                                          <p:spTgt spid="94"/>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88"/>
                                        </p:tgtEl>
                                        <p:attrNameLst>
                                          <p:attrName>style.visibility</p:attrName>
                                        </p:attrNameLst>
                                      </p:cBhvr>
                                      <p:to>
                                        <p:strVal val="visible"/>
                                      </p:to>
                                    </p:set>
                                    <p:animEffect transition="in" filter="fade">
                                      <p:cBhvr>
                                        <p:cTn id="92" dur="500"/>
                                        <p:tgtEl>
                                          <p:spTgt spid="88"/>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86"/>
                                        </p:tgtEl>
                                        <p:attrNameLst>
                                          <p:attrName>style.visibility</p:attrName>
                                        </p:attrNameLst>
                                      </p:cBhvr>
                                      <p:to>
                                        <p:strVal val="visible"/>
                                      </p:to>
                                    </p:set>
                                    <p:animEffect transition="in" filter="fade">
                                      <p:cBhvr>
                                        <p:cTn id="95" dur="500"/>
                                        <p:tgtEl>
                                          <p:spTgt spid="86"/>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92"/>
                                        </p:tgtEl>
                                        <p:attrNameLst>
                                          <p:attrName>style.visibility</p:attrName>
                                        </p:attrNameLst>
                                      </p:cBhvr>
                                      <p:to>
                                        <p:strVal val="visible"/>
                                      </p:to>
                                    </p:set>
                                    <p:animEffect transition="in" filter="fade">
                                      <p:cBhvr>
                                        <p:cTn id="98" dur="500"/>
                                        <p:tgtEl>
                                          <p:spTgt spid="92"/>
                                        </p:tgtEl>
                                      </p:cBhvr>
                                    </p:animEffect>
                                  </p:childTnLst>
                                </p:cTn>
                              </p:par>
                            </p:childTnLst>
                          </p:cTn>
                        </p:par>
                      </p:childTnLst>
                    </p:cTn>
                  </p:par>
                  <p:par>
                    <p:cTn id="99" fill="hold">
                      <p:stCondLst>
                        <p:cond delay="indefinite"/>
                      </p:stCondLst>
                      <p:childTnLst>
                        <p:par>
                          <p:cTn id="100" fill="hold">
                            <p:stCondLst>
                              <p:cond delay="0"/>
                            </p:stCondLst>
                            <p:childTnLst>
                              <p:par>
                                <p:cTn id="101" presetID="10" presetClass="exit" presetSubtype="0" fill="hold" nodeType="clickEffect">
                                  <p:stCondLst>
                                    <p:cond delay="0"/>
                                  </p:stCondLst>
                                  <p:childTnLst>
                                    <p:animEffect transition="out" filter="fade">
                                      <p:cBhvr>
                                        <p:cTn id="102" dur="500"/>
                                        <p:tgtEl>
                                          <p:spTgt spid="78"/>
                                        </p:tgtEl>
                                      </p:cBhvr>
                                    </p:animEffect>
                                    <p:set>
                                      <p:cBhvr>
                                        <p:cTn id="103" dur="1" fill="hold">
                                          <p:stCondLst>
                                            <p:cond delay="499"/>
                                          </p:stCondLst>
                                        </p:cTn>
                                        <p:tgtEl>
                                          <p:spTgt spid="78"/>
                                        </p:tgtEl>
                                        <p:attrNameLst>
                                          <p:attrName>style.visibility</p:attrName>
                                        </p:attrNameLst>
                                      </p:cBhvr>
                                      <p:to>
                                        <p:strVal val="hidden"/>
                                      </p:to>
                                    </p:set>
                                  </p:childTnLst>
                                </p:cTn>
                              </p:par>
                              <p:par>
                                <p:cTn id="104" presetID="10" presetClass="exit" presetSubtype="0" fill="hold" grpId="1" nodeType="withEffect">
                                  <p:stCondLst>
                                    <p:cond delay="0"/>
                                  </p:stCondLst>
                                  <p:childTnLst>
                                    <p:animEffect transition="out" filter="fade">
                                      <p:cBhvr>
                                        <p:cTn id="105" dur="500"/>
                                        <p:tgtEl>
                                          <p:spTgt spid="5"/>
                                        </p:tgtEl>
                                      </p:cBhvr>
                                    </p:animEffect>
                                    <p:set>
                                      <p:cBhvr>
                                        <p:cTn id="106" dur="1" fill="hold">
                                          <p:stCondLst>
                                            <p:cond delay="499"/>
                                          </p:stCondLst>
                                        </p:cTn>
                                        <p:tgtEl>
                                          <p:spTgt spid="5"/>
                                        </p:tgtEl>
                                        <p:attrNameLst>
                                          <p:attrName>style.visibility</p:attrName>
                                        </p:attrNameLst>
                                      </p:cBhvr>
                                      <p:to>
                                        <p:strVal val="hidden"/>
                                      </p:to>
                                    </p:set>
                                  </p:childTnLst>
                                </p:cTn>
                              </p:par>
                              <p:par>
                                <p:cTn id="107" presetID="10" presetClass="exit" presetSubtype="0" fill="hold" grpId="1" nodeType="withEffect">
                                  <p:stCondLst>
                                    <p:cond delay="0"/>
                                  </p:stCondLst>
                                  <p:childTnLst>
                                    <p:animEffect transition="out" filter="fade">
                                      <p:cBhvr>
                                        <p:cTn id="108" dur="500"/>
                                        <p:tgtEl>
                                          <p:spTgt spid="86"/>
                                        </p:tgtEl>
                                      </p:cBhvr>
                                    </p:animEffect>
                                    <p:set>
                                      <p:cBhvr>
                                        <p:cTn id="109" dur="1" fill="hold">
                                          <p:stCondLst>
                                            <p:cond delay="499"/>
                                          </p:stCondLst>
                                        </p:cTn>
                                        <p:tgtEl>
                                          <p:spTgt spid="86"/>
                                        </p:tgtEl>
                                        <p:attrNameLst>
                                          <p:attrName>style.visibility</p:attrName>
                                        </p:attrNameLst>
                                      </p:cBhvr>
                                      <p:to>
                                        <p:strVal val="hidden"/>
                                      </p:to>
                                    </p:set>
                                  </p:childTnLst>
                                </p:cTn>
                              </p:par>
                              <p:par>
                                <p:cTn id="110" presetID="10" presetClass="exit" presetSubtype="0" fill="hold" grpId="1" nodeType="withEffect">
                                  <p:stCondLst>
                                    <p:cond delay="0"/>
                                  </p:stCondLst>
                                  <p:childTnLst>
                                    <p:animEffect transition="out" filter="fade">
                                      <p:cBhvr>
                                        <p:cTn id="111" dur="500"/>
                                        <p:tgtEl>
                                          <p:spTgt spid="87"/>
                                        </p:tgtEl>
                                      </p:cBhvr>
                                    </p:animEffect>
                                    <p:set>
                                      <p:cBhvr>
                                        <p:cTn id="112" dur="1" fill="hold">
                                          <p:stCondLst>
                                            <p:cond delay="499"/>
                                          </p:stCondLst>
                                        </p:cTn>
                                        <p:tgtEl>
                                          <p:spTgt spid="87"/>
                                        </p:tgtEl>
                                        <p:attrNameLst>
                                          <p:attrName>style.visibility</p:attrName>
                                        </p:attrNameLst>
                                      </p:cBhvr>
                                      <p:to>
                                        <p:strVal val="hidden"/>
                                      </p:to>
                                    </p:set>
                                  </p:childTnLst>
                                </p:cTn>
                              </p:par>
                              <p:par>
                                <p:cTn id="113" presetID="10" presetClass="exit" presetSubtype="0" fill="hold" grpId="1" nodeType="withEffect">
                                  <p:stCondLst>
                                    <p:cond delay="0"/>
                                  </p:stCondLst>
                                  <p:childTnLst>
                                    <p:animEffect transition="out" filter="fade">
                                      <p:cBhvr>
                                        <p:cTn id="114" dur="500"/>
                                        <p:tgtEl>
                                          <p:spTgt spid="88"/>
                                        </p:tgtEl>
                                      </p:cBhvr>
                                    </p:animEffect>
                                    <p:set>
                                      <p:cBhvr>
                                        <p:cTn id="115" dur="1" fill="hold">
                                          <p:stCondLst>
                                            <p:cond delay="499"/>
                                          </p:stCondLst>
                                        </p:cTn>
                                        <p:tgtEl>
                                          <p:spTgt spid="88"/>
                                        </p:tgtEl>
                                        <p:attrNameLst>
                                          <p:attrName>style.visibility</p:attrName>
                                        </p:attrNameLst>
                                      </p:cBhvr>
                                      <p:to>
                                        <p:strVal val="hidden"/>
                                      </p:to>
                                    </p:set>
                                  </p:childTnLst>
                                </p:cTn>
                              </p:par>
                              <p:par>
                                <p:cTn id="116" presetID="10" presetClass="exit" presetSubtype="0" fill="hold" grpId="1" nodeType="withEffect">
                                  <p:stCondLst>
                                    <p:cond delay="0"/>
                                  </p:stCondLst>
                                  <p:childTnLst>
                                    <p:animEffect transition="out" filter="fade">
                                      <p:cBhvr>
                                        <p:cTn id="117" dur="500"/>
                                        <p:tgtEl>
                                          <p:spTgt spid="89"/>
                                        </p:tgtEl>
                                      </p:cBhvr>
                                    </p:animEffect>
                                    <p:set>
                                      <p:cBhvr>
                                        <p:cTn id="118" dur="1" fill="hold">
                                          <p:stCondLst>
                                            <p:cond delay="499"/>
                                          </p:stCondLst>
                                        </p:cTn>
                                        <p:tgtEl>
                                          <p:spTgt spid="89"/>
                                        </p:tgtEl>
                                        <p:attrNameLst>
                                          <p:attrName>style.visibility</p:attrName>
                                        </p:attrNameLst>
                                      </p:cBhvr>
                                      <p:to>
                                        <p:strVal val="hidden"/>
                                      </p:to>
                                    </p:set>
                                  </p:childTnLst>
                                </p:cTn>
                              </p:par>
                              <p:par>
                                <p:cTn id="119" presetID="10" presetClass="exit" presetSubtype="0" fill="hold" grpId="1" nodeType="withEffect">
                                  <p:stCondLst>
                                    <p:cond delay="0"/>
                                  </p:stCondLst>
                                  <p:childTnLst>
                                    <p:animEffect transition="out" filter="fade">
                                      <p:cBhvr>
                                        <p:cTn id="120" dur="500"/>
                                        <p:tgtEl>
                                          <p:spTgt spid="90"/>
                                        </p:tgtEl>
                                      </p:cBhvr>
                                    </p:animEffect>
                                    <p:set>
                                      <p:cBhvr>
                                        <p:cTn id="121" dur="1" fill="hold">
                                          <p:stCondLst>
                                            <p:cond delay="499"/>
                                          </p:stCondLst>
                                        </p:cTn>
                                        <p:tgtEl>
                                          <p:spTgt spid="90"/>
                                        </p:tgtEl>
                                        <p:attrNameLst>
                                          <p:attrName>style.visibility</p:attrName>
                                        </p:attrNameLst>
                                      </p:cBhvr>
                                      <p:to>
                                        <p:strVal val="hidden"/>
                                      </p:to>
                                    </p:set>
                                  </p:childTnLst>
                                </p:cTn>
                              </p:par>
                              <p:par>
                                <p:cTn id="122" presetID="10" presetClass="exit" presetSubtype="0" fill="hold" grpId="1" nodeType="withEffect">
                                  <p:stCondLst>
                                    <p:cond delay="0"/>
                                  </p:stCondLst>
                                  <p:childTnLst>
                                    <p:animEffect transition="out" filter="fade">
                                      <p:cBhvr>
                                        <p:cTn id="123" dur="500"/>
                                        <p:tgtEl>
                                          <p:spTgt spid="91"/>
                                        </p:tgtEl>
                                      </p:cBhvr>
                                    </p:animEffect>
                                    <p:set>
                                      <p:cBhvr>
                                        <p:cTn id="124" dur="1" fill="hold">
                                          <p:stCondLst>
                                            <p:cond delay="499"/>
                                          </p:stCondLst>
                                        </p:cTn>
                                        <p:tgtEl>
                                          <p:spTgt spid="91"/>
                                        </p:tgtEl>
                                        <p:attrNameLst>
                                          <p:attrName>style.visibility</p:attrName>
                                        </p:attrNameLst>
                                      </p:cBhvr>
                                      <p:to>
                                        <p:strVal val="hidden"/>
                                      </p:to>
                                    </p:set>
                                  </p:childTnLst>
                                </p:cTn>
                              </p:par>
                              <p:par>
                                <p:cTn id="125" presetID="10" presetClass="exit" presetSubtype="0" fill="hold" grpId="1" nodeType="withEffect">
                                  <p:stCondLst>
                                    <p:cond delay="0"/>
                                  </p:stCondLst>
                                  <p:childTnLst>
                                    <p:animEffect transition="out" filter="fade">
                                      <p:cBhvr>
                                        <p:cTn id="126" dur="500"/>
                                        <p:tgtEl>
                                          <p:spTgt spid="92"/>
                                        </p:tgtEl>
                                      </p:cBhvr>
                                    </p:animEffect>
                                    <p:set>
                                      <p:cBhvr>
                                        <p:cTn id="127" dur="1" fill="hold">
                                          <p:stCondLst>
                                            <p:cond delay="499"/>
                                          </p:stCondLst>
                                        </p:cTn>
                                        <p:tgtEl>
                                          <p:spTgt spid="92"/>
                                        </p:tgtEl>
                                        <p:attrNameLst>
                                          <p:attrName>style.visibility</p:attrName>
                                        </p:attrNameLst>
                                      </p:cBhvr>
                                      <p:to>
                                        <p:strVal val="hidden"/>
                                      </p:to>
                                    </p:set>
                                  </p:childTnLst>
                                </p:cTn>
                              </p:par>
                              <p:par>
                                <p:cTn id="128" presetID="10" presetClass="exit" presetSubtype="0" fill="hold" grpId="1" nodeType="withEffect">
                                  <p:stCondLst>
                                    <p:cond delay="0"/>
                                  </p:stCondLst>
                                  <p:childTnLst>
                                    <p:animEffect transition="out" filter="fade">
                                      <p:cBhvr>
                                        <p:cTn id="129" dur="500"/>
                                        <p:tgtEl>
                                          <p:spTgt spid="93"/>
                                        </p:tgtEl>
                                      </p:cBhvr>
                                    </p:animEffect>
                                    <p:set>
                                      <p:cBhvr>
                                        <p:cTn id="130" dur="1" fill="hold">
                                          <p:stCondLst>
                                            <p:cond delay="499"/>
                                          </p:stCondLst>
                                        </p:cTn>
                                        <p:tgtEl>
                                          <p:spTgt spid="93"/>
                                        </p:tgtEl>
                                        <p:attrNameLst>
                                          <p:attrName>style.visibility</p:attrName>
                                        </p:attrNameLst>
                                      </p:cBhvr>
                                      <p:to>
                                        <p:strVal val="hidden"/>
                                      </p:to>
                                    </p:set>
                                  </p:childTnLst>
                                </p:cTn>
                              </p:par>
                              <p:par>
                                <p:cTn id="131" presetID="10" presetClass="exit" presetSubtype="0" fill="hold" grpId="1" nodeType="withEffect">
                                  <p:stCondLst>
                                    <p:cond delay="0"/>
                                  </p:stCondLst>
                                  <p:childTnLst>
                                    <p:animEffect transition="out" filter="fade">
                                      <p:cBhvr>
                                        <p:cTn id="132" dur="500"/>
                                        <p:tgtEl>
                                          <p:spTgt spid="94"/>
                                        </p:tgtEl>
                                      </p:cBhvr>
                                    </p:animEffect>
                                    <p:set>
                                      <p:cBhvr>
                                        <p:cTn id="133" dur="1" fill="hold">
                                          <p:stCondLst>
                                            <p:cond delay="499"/>
                                          </p:stCondLst>
                                        </p:cTn>
                                        <p:tgtEl>
                                          <p:spTgt spid="94"/>
                                        </p:tgtEl>
                                        <p:attrNameLst>
                                          <p:attrName>style.visibility</p:attrName>
                                        </p:attrNameLst>
                                      </p:cBhvr>
                                      <p:to>
                                        <p:strVal val="hidden"/>
                                      </p:to>
                                    </p:set>
                                  </p:childTnLst>
                                </p:cTn>
                              </p:par>
                              <p:par>
                                <p:cTn id="134" presetID="10" presetClass="exit" presetSubtype="0" fill="hold" grpId="1" nodeType="withEffect">
                                  <p:stCondLst>
                                    <p:cond delay="0"/>
                                  </p:stCondLst>
                                  <p:childTnLst>
                                    <p:animEffect transition="out" filter="fade">
                                      <p:cBhvr>
                                        <p:cTn id="135" dur="500"/>
                                        <p:tgtEl>
                                          <p:spTgt spid="95"/>
                                        </p:tgtEl>
                                      </p:cBhvr>
                                    </p:animEffect>
                                    <p:set>
                                      <p:cBhvr>
                                        <p:cTn id="136" dur="1" fill="hold">
                                          <p:stCondLst>
                                            <p:cond delay="499"/>
                                          </p:stCondLst>
                                        </p:cTn>
                                        <p:tgtEl>
                                          <p:spTgt spid="95"/>
                                        </p:tgtEl>
                                        <p:attrNameLst>
                                          <p:attrName>style.visibility</p:attrName>
                                        </p:attrNameLst>
                                      </p:cBhvr>
                                      <p:to>
                                        <p:strVal val="hidden"/>
                                      </p:to>
                                    </p:set>
                                  </p:childTnLst>
                                </p:cTn>
                              </p:par>
                              <p:par>
                                <p:cTn id="137" presetID="10" presetClass="exit" presetSubtype="0" fill="hold" grpId="1" nodeType="withEffect">
                                  <p:stCondLst>
                                    <p:cond delay="0"/>
                                  </p:stCondLst>
                                  <p:childTnLst>
                                    <p:animEffect transition="out" filter="fade">
                                      <p:cBhvr>
                                        <p:cTn id="138" dur="500"/>
                                        <p:tgtEl>
                                          <p:spTgt spid="96"/>
                                        </p:tgtEl>
                                      </p:cBhvr>
                                    </p:animEffect>
                                    <p:set>
                                      <p:cBhvr>
                                        <p:cTn id="139" dur="1" fill="hold">
                                          <p:stCondLst>
                                            <p:cond delay="499"/>
                                          </p:stCondLst>
                                        </p:cTn>
                                        <p:tgtEl>
                                          <p:spTgt spid="96"/>
                                        </p:tgtEl>
                                        <p:attrNameLst>
                                          <p:attrName>style.visibility</p:attrName>
                                        </p:attrNameLst>
                                      </p:cBhvr>
                                      <p:to>
                                        <p:strVal val="hidden"/>
                                      </p:to>
                                    </p:set>
                                  </p:childTnLst>
                                </p:cTn>
                              </p:par>
                              <p:par>
                                <p:cTn id="140" presetID="10" presetClass="exit" presetSubtype="0" fill="hold" grpId="1" nodeType="withEffect">
                                  <p:stCondLst>
                                    <p:cond delay="0"/>
                                  </p:stCondLst>
                                  <p:childTnLst>
                                    <p:animEffect transition="out" filter="fade">
                                      <p:cBhvr>
                                        <p:cTn id="141" dur="500"/>
                                        <p:tgtEl>
                                          <p:spTgt spid="97"/>
                                        </p:tgtEl>
                                      </p:cBhvr>
                                    </p:animEffect>
                                    <p:set>
                                      <p:cBhvr>
                                        <p:cTn id="142" dur="1" fill="hold">
                                          <p:stCondLst>
                                            <p:cond delay="499"/>
                                          </p:stCondLst>
                                        </p:cTn>
                                        <p:tgtEl>
                                          <p:spTgt spid="97"/>
                                        </p:tgtEl>
                                        <p:attrNameLst>
                                          <p:attrName>style.visibility</p:attrName>
                                        </p:attrNameLst>
                                      </p:cBhvr>
                                      <p:to>
                                        <p:strVal val="hidden"/>
                                      </p:to>
                                    </p:set>
                                  </p:childTnLst>
                                </p:cTn>
                              </p:par>
                              <p:par>
                                <p:cTn id="143" presetID="10" presetClass="exit" presetSubtype="0" fill="hold" grpId="1" nodeType="withEffect">
                                  <p:stCondLst>
                                    <p:cond delay="0"/>
                                  </p:stCondLst>
                                  <p:childTnLst>
                                    <p:animEffect transition="out" filter="fade">
                                      <p:cBhvr>
                                        <p:cTn id="144" dur="500"/>
                                        <p:tgtEl>
                                          <p:spTgt spid="6"/>
                                        </p:tgtEl>
                                      </p:cBhvr>
                                    </p:animEffect>
                                    <p:set>
                                      <p:cBhvr>
                                        <p:cTn id="145" dur="1" fill="hold">
                                          <p:stCondLst>
                                            <p:cond delay="499"/>
                                          </p:stCondLst>
                                        </p:cTn>
                                        <p:tgtEl>
                                          <p:spTgt spid="6"/>
                                        </p:tgtEl>
                                        <p:attrNameLst>
                                          <p:attrName>style.visibility</p:attrName>
                                        </p:attrNameLst>
                                      </p:cBhvr>
                                      <p:to>
                                        <p:strVal val="hidden"/>
                                      </p:to>
                                    </p:set>
                                  </p:childTnLst>
                                </p:cTn>
                              </p:par>
                              <p:par>
                                <p:cTn id="146" presetID="10" presetClass="exit" presetSubtype="0" fill="hold" nodeType="withEffect">
                                  <p:stCondLst>
                                    <p:cond delay="0"/>
                                  </p:stCondLst>
                                  <p:childTnLst>
                                    <p:animEffect transition="out" filter="fade">
                                      <p:cBhvr>
                                        <p:cTn id="147" dur="500"/>
                                        <p:tgtEl>
                                          <p:spTgt spid="8"/>
                                        </p:tgtEl>
                                      </p:cBhvr>
                                    </p:animEffect>
                                    <p:set>
                                      <p:cBhvr>
                                        <p:cTn id="148" dur="1" fill="hold">
                                          <p:stCondLst>
                                            <p:cond delay="499"/>
                                          </p:stCondLst>
                                        </p:cTn>
                                        <p:tgtEl>
                                          <p:spTgt spid="8"/>
                                        </p:tgtEl>
                                        <p:attrNameLst>
                                          <p:attrName>style.visibility</p:attrName>
                                        </p:attrNameLst>
                                      </p:cBhvr>
                                      <p:to>
                                        <p:strVal val="hidden"/>
                                      </p:to>
                                    </p:set>
                                  </p:childTnLst>
                                </p:cTn>
                              </p:par>
                              <p:par>
                                <p:cTn id="149" presetID="10" presetClass="exit" presetSubtype="0" fill="hold" nodeType="withEffect">
                                  <p:stCondLst>
                                    <p:cond delay="0"/>
                                  </p:stCondLst>
                                  <p:childTnLst>
                                    <p:animEffect transition="out" filter="fade">
                                      <p:cBhvr>
                                        <p:cTn id="150" dur="500"/>
                                        <p:tgtEl>
                                          <p:spTgt spid="114"/>
                                        </p:tgtEl>
                                      </p:cBhvr>
                                    </p:animEffect>
                                    <p:set>
                                      <p:cBhvr>
                                        <p:cTn id="151" dur="1" fill="hold">
                                          <p:stCondLst>
                                            <p:cond delay="499"/>
                                          </p:stCondLst>
                                        </p:cTn>
                                        <p:tgtEl>
                                          <p:spTgt spid="114"/>
                                        </p:tgtEl>
                                        <p:attrNameLst>
                                          <p:attrName>style.visibility</p:attrName>
                                        </p:attrNameLst>
                                      </p:cBhvr>
                                      <p:to>
                                        <p:strVal val="hidden"/>
                                      </p:to>
                                    </p:set>
                                  </p:childTnLst>
                                </p:cTn>
                              </p:par>
                              <p:par>
                                <p:cTn id="152" presetID="10" presetClass="exit" presetSubtype="0" fill="hold" nodeType="withEffect">
                                  <p:stCondLst>
                                    <p:cond delay="0"/>
                                  </p:stCondLst>
                                  <p:childTnLst>
                                    <p:animEffect transition="out" filter="fade">
                                      <p:cBhvr>
                                        <p:cTn id="153" dur="500"/>
                                        <p:tgtEl>
                                          <p:spTgt spid="118"/>
                                        </p:tgtEl>
                                      </p:cBhvr>
                                    </p:animEffect>
                                    <p:set>
                                      <p:cBhvr>
                                        <p:cTn id="154" dur="1" fill="hold">
                                          <p:stCondLst>
                                            <p:cond delay="499"/>
                                          </p:stCondLst>
                                        </p:cTn>
                                        <p:tgtEl>
                                          <p:spTgt spid="118"/>
                                        </p:tgtEl>
                                        <p:attrNameLst>
                                          <p:attrName>style.visibility</p:attrName>
                                        </p:attrNameLst>
                                      </p:cBhvr>
                                      <p:to>
                                        <p:strVal val="hidden"/>
                                      </p:to>
                                    </p:set>
                                  </p:childTnLst>
                                </p:cTn>
                              </p:par>
                              <p:par>
                                <p:cTn id="155" presetID="10" presetClass="exit" presetSubtype="0" fill="hold" grpId="1" nodeType="withEffect">
                                  <p:stCondLst>
                                    <p:cond delay="0"/>
                                  </p:stCondLst>
                                  <p:childTnLst>
                                    <p:animEffect transition="out" filter="fade">
                                      <p:cBhvr>
                                        <p:cTn id="156" dur="500"/>
                                        <p:tgtEl>
                                          <p:spTgt spid="126"/>
                                        </p:tgtEl>
                                      </p:cBhvr>
                                    </p:animEffect>
                                    <p:set>
                                      <p:cBhvr>
                                        <p:cTn id="157" dur="1" fill="hold">
                                          <p:stCondLst>
                                            <p:cond delay="499"/>
                                          </p:stCondLst>
                                        </p:cTn>
                                        <p:tgtEl>
                                          <p:spTgt spid="126"/>
                                        </p:tgtEl>
                                        <p:attrNameLst>
                                          <p:attrName>style.visibility</p:attrName>
                                        </p:attrNameLst>
                                      </p:cBhvr>
                                      <p:to>
                                        <p:strVal val="hidden"/>
                                      </p:to>
                                    </p:set>
                                  </p:childTnLst>
                                </p:cTn>
                              </p:par>
                              <p:par>
                                <p:cTn id="158" presetID="10" presetClass="exit" presetSubtype="0" fill="hold" grpId="1" nodeType="withEffect">
                                  <p:stCondLst>
                                    <p:cond delay="0"/>
                                  </p:stCondLst>
                                  <p:childTnLst>
                                    <p:animEffect transition="out" filter="fade">
                                      <p:cBhvr>
                                        <p:cTn id="159" dur="500"/>
                                        <p:tgtEl>
                                          <p:spTgt spid="127"/>
                                        </p:tgtEl>
                                      </p:cBhvr>
                                    </p:animEffect>
                                    <p:set>
                                      <p:cBhvr>
                                        <p:cTn id="160" dur="1" fill="hold">
                                          <p:stCondLst>
                                            <p:cond delay="499"/>
                                          </p:stCondLst>
                                        </p:cTn>
                                        <p:tgtEl>
                                          <p:spTgt spid="127"/>
                                        </p:tgtEl>
                                        <p:attrNameLst>
                                          <p:attrName>style.visibility</p:attrName>
                                        </p:attrNameLst>
                                      </p:cBhvr>
                                      <p:to>
                                        <p:strVal val="hidden"/>
                                      </p:to>
                                    </p:set>
                                  </p:childTnLst>
                                </p:cTn>
                              </p:par>
                              <p:par>
                                <p:cTn id="161" presetID="10" presetClass="exit" presetSubtype="0" fill="hold" grpId="1" nodeType="withEffect">
                                  <p:stCondLst>
                                    <p:cond delay="0"/>
                                  </p:stCondLst>
                                  <p:childTnLst>
                                    <p:animEffect transition="out" filter="fade">
                                      <p:cBhvr>
                                        <p:cTn id="162" dur="500"/>
                                        <p:tgtEl>
                                          <p:spTgt spid="128"/>
                                        </p:tgtEl>
                                      </p:cBhvr>
                                    </p:animEffect>
                                    <p:set>
                                      <p:cBhvr>
                                        <p:cTn id="163" dur="1" fill="hold">
                                          <p:stCondLst>
                                            <p:cond delay="499"/>
                                          </p:stCondLst>
                                        </p:cTn>
                                        <p:tgtEl>
                                          <p:spTgt spid="128"/>
                                        </p:tgtEl>
                                        <p:attrNameLst>
                                          <p:attrName>style.visibility</p:attrName>
                                        </p:attrNameLst>
                                      </p:cBhvr>
                                      <p:to>
                                        <p:strVal val="hidden"/>
                                      </p:to>
                                    </p:set>
                                  </p:childTnLst>
                                </p:cTn>
                              </p:par>
                              <p:par>
                                <p:cTn id="164" presetID="10" presetClass="exit" presetSubtype="0" fill="hold" grpId="1" nodeType="withEffect">
                                  <p:stCondLst>
                                    <p:cond delay="0"/>
                                  </p:stCondLst>
                                  <p:childTnLst>
                                    <p:animEffect transition="out" filter="fade">
                                      <p:cBhvr>
                                        <p:cTn id="165" dur="500"/>
                                        <p:tgtEl>
                                          <p:spTgt spid="129"/>
                                        </p:tgtEl>
                                      </p:cBhvr>
                                    </p:animEffect>
                                    <p:set>
                                      <p:cBhvr>
                                        <p:cTn id="166" dur="1" fill="hold">
                                          <p:stCondLst>
                                            <p:cond delay="499"/>
                                          </p:stCondLst>
                                        </p:cTn>
                                        <p:tgtEl>
                                          <p:spTgt spid="129"/>
                                        </p:tgtEl>
                                        <p:attrNameLst>
                                          <p:attrName>style.visibility</p:attrName>
                                        </p:attrNameLst>
                                      </p:cBhvr>
                                      <p:to>
                                        <p:strVal val="hidden"/>
                                      </p:to>
                                    </p:set>
                                  </p:childTnLst>
                                </p:cTn>
                              </p:par>
                              <p:par>
                                <p:cTn id="167" presetID="10" presetClass="exit" presetSubtype="0" fill="hold" nodeType="withEffect">
                                  <p:stCondLst>
                                    <p:cond delay="0"/>
                                  </p:stCondLst>
                                  <p:childTnLst>
                                    <p:animEffect transition="out" filter="fade">
                                      <p:cBhvr>
                                        <p:cTn id="168" dur="500"/>
                                        <p:tgtEl>
                                          <p:spTgt spid="130"/>
                                        </p:tgtEl>
                                      </p:cBhvr>
                                    </p:animEffect>
                                    <p:set>
                                      <p:cBhvr>
                                        <p:cTn id="169" dur="1" fill="hold">
                                          <p:stCondLst>
                                            <p:cond delay="499"/>
                                          </p:stCondLst>
                                        </p:cTn>
                                        <p:tgtEl>
                                          <p:spTgt spid="130"/>
                                        </p:tgtEl>
                                        <p:attrNameLst>
                                          <p:attrName>style.visibility</p:attrName>
                                        </p:attrNameLst>
                                      </p:cBhvr>
                                      <p:to>
                                        <p:strVal val="hidden"/>
                                      </p:to>
                                    </p:set>
                                  </p:childTnLst>
                                </p:cTn>
                              </p:par>
                              <p:par>
                                <p:cTn id="170" presetID="10" presetClass="exit" presetSubtype="0" fill="hold" nodeType="withEffect">
                                  <p:stCondLst>
                                    <p:cond delay="0"/>
                                  </p:stCondLst>
                                  <p:childTnLst>
                                    <p:animEffect transition="out" filter="fade">
                                      <p:cBhvr>
                                        <p:cTn id="171" dur="500"/>
                                        <p:tgtEl>
                                          <p:spTgt spid="131"/>
                                        </p:tgtEl>
                                      </p:cBhvr>
                                    </p:animEffect>
                                    <p:set>
                                      <p:cBhvr>
                                        <p:cTn id="172" dur="1" fill="hold">
                                          <p:stCondLst>
                                            <p:cond delay="499"/>
                                          </p:stCondLst>
                                        </p:cTn>
                                        <p:tgtEl>
                                          <p:spTgt spid="131"/>
                                        </p:tgtEl>
                                        <p:attrNameLst>
                                          <p:attrName>style.visibility</p:attrName>
                                        </p:attrNameLst>
                                      </p:cBhvr>
                                      <p:to>
                                        <p:strVal val="hidden"/>
                                      </p:to>
                                    </p:set>
                                  </p:childTnLst>
                                </p:cTn>
                              </p:par>
                              <p:par>
                                <p:cTn id="173" presetID="10" presetClass="exit" presetSubtype="0" fill="hold" nodeType="withEffect">
                                  <p:stCondLst>
                                    <p:cond delay="0"/>
                                  </p:stCondLst>
                                  <p:childTnLst>
                                    <p:animEffect transition="out" filter="fade">
                                      <p:cBhvr>
                                        <p:cTn id="174" dur="500"/>
                                        <p:tgtEl>
                                          <p:spTgt spid="13"/>
                                        </p:tgtEl>
                                      </p:cBhvr>
                                    </p:animEffect>
                                    <p:set>
                                      <p:cBhvr>
                                        <p:cTn id="175" dur="1" fill="hold">
                                          <p:stCondLst>
                                            <p:cond delay="499"/>
                                          </p:stCondLst>
                                        </p:cTn>
                                        <p:tgtEl>
                                          <p:spTgt spid="13"/>
                                        </p:tgtEl>
                                        <p:attrNameLst>
                                          <p:attrName>style.visibility</p:attrName>
                                        </p:attrNameLst>
                                      </p:cBhvr>
                                      <p:to>
                                        <p:strVal val="hidden"/>
                                      </p:to>
                                    </p:set>
                                  </p:childTnLst>
                                </p:cTn>
                              </p:par>
                              <p:par>
                                <p:cTn id="176" presetID="10" presetClass="exit" presetSubtype="0" fill="hold" nodeType="withEffect">
                                  <p:stCondLst>
                                    <p:cond delay="0"/>
                                  </p:stCondLst>
                                  <p:childTnLst>
                                    <p:animEffect transition="out" filter="fade">
                                      <p:cBhvr>
                                        <p:cTn id="177" dur="500"/>
                                        <p:tgtEl>
                                          <p:spTgt spid="132"/>
                                        </p:tgtEl>
                                      </p:cBhvr>
                                    </p:animEffect>
                                    <p:set>
                                      <p:cBhvr>
                                        <p:cTn id="178" dur="1" fill="hold">
                                          <p:stCondLst>
                                            <p:cond delay="499"/>
                                          </p:stCondLst>
                                        </p:cTn>
                                        <p:tgtEl>
                                          <p:spTgt spid="132"/>
                                        </p:tgtEl>
                                        <p:attrNameLst>
                                          <p:attrName>style.visibility</p:attrName>
                                        </p:attrNameLst>
                                      </p:cBhvr>
                                      <p:to>
                                        <p:strVal val="hidden"/>
                                      </p:to>
                                    </p:set>
                                  </p:childTnLst>
                                </p:cTn>
                              </p:par>
                              <p:par>
                                <p:cTn id="179" presetID="10" presetClass="exit" presetSubtype="0" fill="hold" nodeType="withEffect">
                                  <p:stCondLst>
                                    <p:cond delay="0"/>
                                  </p:stCondLst>
                                  <p:childTnLst>
                                    <p:animEffect transition="out" filter="fade">
                                      <p:cBhvr>
                                        <p:cTn id="180" dur="500"/>
                                        <p:tgtEl>
                                          <p:spTgt spid="51"/>
                                        </p:tgtEl>
                                      </p:cBhvr>
                                    </p:animEffect>
                                    <p:set>
                                      <p:cBhvr>
                                        <p:cTn id="181" dur="1" fill="hold">
                                          <p:stCondLst>
                                            <p:cond delay="499"/>
                                          </p:stCondLst>
                                        </p:cTn>
                                        <p:tgtEl>
                                          <p:spTgt spid="51"/>
                                        </p:tgtEl>
                                        <p:attrNameLst>
                                          <p:attrName>style.visibility</p:attrName>
                                        </p:attrNameLst>
                                      </p:cBhvr>
                                      <p:to>
                                        <p:strVal val="hidden"/>
                                      </p:to>
                                    </p:set>
                                  </p:childTnLst>
                                </p:cTn>
                              </p:par>
                              <p:par>
                                <p:cTn id="182" presetID="10" presetClass="exit" presetSubtype="0" fill="hold" nodeType="withEffect">
                                  <p:stCondLst>
                                    <p:cond delay="0"/>
                                  </p:stCondLst>
                                  <p:childTnLst>
                                    <p:animEffect transition="out" filter="fade">
                                      <p:cBhvr>
                                        <p:cTn id="183" dur="500"/>
                                        <p:tgtEl>
                                          <p:spTgt spid="54"/>
                                        </p:tgtEl>
                                      </p:cBhvr>
                                    </p:animEffect>
                                    <p:set>
                                      <p:cBhvr>
                                        <p:cTn id="184" dur="1" fill="hold">
                                          <p:stCondLst>
                                            <p:cond delay="499"/>
                                          </p:stCondLst>
                                        </p:cTn>
                                        <p:tgtEl>
                                          <p:spTgt spid="54"/>
                                        </p:tgtEl>
                                        <p:attrNameLst>
                                          <p:attrName>style.visibility</p:attrName>
                                        </p:attrNameLst>
                                      </p:cBhvr>
                                      <p:to>
                                        <p:strVal val="hidden"/>
                                      </p:to>
                                    </p:set>
                                  </p:childTnLst>
                                </p:cTn>
                              </p:par>
                              <p:par>
                                <p:cTn id="185" presetID="10" presetClass="exit" presetSubtype="0" fill="hold" nodeType="withEffect">
                                  <p:stCondLst>
                                    <p:cond delay="0"/>
                                  </p:stCondLst>
                                  <p:childTnLst>
                                    <p:animEffect transition="out" filter="fade">
                                      <p:cBhvr>
                                        <p:cTn id="186" dur="500"/>
                                        <p:tgtEl>
                                          <p:spTgt spid="57"/>
                                        </p:tgtEl>
                                      </p:cBhvr>
                                    </p:animEffect>
                                    <p:set>
                                      <p:cBhvr>
                                        <p:cTn id="187" dur="1" fill="hold">
                                          <p:stCondLst>
                                            <p:cond delay="499"/>
                                          </p:stCondLst>
                                        </p:cTn>
                                        <p:tgtEl>
                                          <p:spTgt spid="57"/>
                                        </p:tgtEl>
                                        <p:attrNameLst>
                                          <p:attrName>style.visibility</p:attrName>
                                        </p:attrNameLst>
                                      </p:cBhvr>
                                      <p:to>
                                        <p:strVal val="hidden"/>
                                      </p:to>
                                    </p:set>
                                  </p:childTnLst>
                                </p:cTn>
                              </p:par>
                              <p:par>
                                <p:cTn id="188" presetID="10" presetClass="exit" presetSubtype="0" fill="hold" grpId="1" nodeType="withEffect">
                                  <p:stCondLst>
                                    <p:cond delay="0"/>
                                  </p:stCondLst>
                                  <p:childTnLst>
                                    <p:animEffect transition="out" filter="fade">
                                      <p:cBhvr>
                                        <p:cTn id="189" dur="500"/>
                                        <p:tgtEl>
                                          <p:spTgt spid="58"/>
                                        </p:tgtEl>
                                      </p:cBhvr>
                                    </p:animEffect>
                                    <p:set>
                                      <p:cBhvr>
                                        <p:cTn id="190" dur="1" fill="hold">
                                          <p:stCondLst>
                                            <p:cond delay="499"/>
                                          </p:stCondLst>
                                        </p:cTn>
                                        <p:tgtEl>
                                          <p:spTgt spid="58"/>
                                        </p:tgtEl>
                                        <p:attrNameLst>
                                          <p:attrName>style.visibility</p:attrName>
                                        </p:attrNameLst>
                                      </p:cBhvr>
                                      <p:to>
                                        <p:strVal val="hidden"/>
                                      </p:to>
                                    </p:set>
                                  </p:childTnLst>
                                </p:cTn>
                              </p:par>
                            </p:childTnLst>
                          </p:cTn>
                        </p:par>
                      </p:childTnLst>
                    </p:cTn>
                  </p:par>
                  <p:par>
                    <p:cTn id="191" fill="hold">
                      <p:stCondLst>
                        <p:cond delay="indefinite"/>
                      </p:stCondLst>
                      <p:childTnLst>
                        <p:par>
                          <p:cTn id="192" fill="hold">
                            <p:stCondLst>
                              <p:cond delay="0"/>
                            </p:stCondLst>
                            <p:childTnLst>
                              <p:par>
                                <p:cTn id="193" presetID="10" presetClass="entr" presetSubtype="0" fill="hold" nodeType="clickEffect">
                                  <p:stCondLst>
                                    <p:cond delay="0"/>
                                  </p:stCondLst>
                                  <p:childTnLst>
                                    <p:set>
                                      <p:cBhvr>
                                        <p:cTn id="194" dur="1" fill="hold">
                                          <p:stCondLst>
                                            <p:cond delay="0"/>
                                          </p:stCondLst>
                                        </p:cTn>
                                        <p:tgtEl>
                                          <p:spTgt spid="59"/>
                                        </p:tgtEl>
                                        <p:attrNameLst>
                                          <p:attrName>style.visibility</p:attrName>
                                        </p:attrNameLst>
                                      </p:cBhvr>
                                      <p:to>
                                        <p:strVal val="visible"/>
                                      </p:to>
                                    </p:set>
                                    <p:animEffect transition="in" filter="fade">
                                      <p:cBhvr>
                                        <p:cTn id="195" dur="500"/>
                                        <p:tgtEl>
                                          <p:spTgt spid="59"/>
                                        </p:tgtEl>
                                      </p:cBhvr>
                                    </p:animEffect>
                                  </p:childTnLst>
                                </p:cTn>
                              </p:par>
                              <p:par>
                                <p:cTn id="196" presetID="10" presetClass="entr" presetSubtype="0" fill="hold" nodeType="withEffect">
                                  <p:stCondLst>
                                    <p:cond delay="0"/>
                                  </p:stCondLst>
                                  <p:childTnLst>
                                    <p:set>
                                      <p:cBhvr>
                                        <p:cTn id="197" dur="1" fill="hold">
                                          <p:stCondLst>
                                            <p:cond delay="0"/>
                                          </p:stCondLst>
                                        </p:cTn>
                                        <p:tgtEl>
                                          <p:spTgt spid="63"/>
                                        </p:tgtEl>
                                        <p:attrNameLst>
                                          <p:attrName>style.visibility</p:attrName>
                                        </p:attrNameLst>
                                      </p:cBhvr>
                                      <p:to>
                                        <p:strVal val="visible"/>
                                      </p:to>
                                    </p:set>
                                    <p:animEffect transition="in" filter="fade">
                                      <p:cBhvr>
                                        <p:cTn id="198" dur="500"/>
                                        <p:tgtEl>
                                          <p:spTgt spid="63"/>
                                        </p:tgtEl>
                                      </p:cBhvr>
                                    </p:animEffect>
                                  </p:childTnLst>
                                </p:cTn>
                              </p:par>
                              <p:par>
                                <p:cTn id="199" presetID="10" presetClass="entr" presetSubtype="0" fill="hold" nodeType="withEffect">
                                  <p:stCondLst>
                                    <p:cond delay="0"/>
                                  </p:stCondLst>
                                  <p:childTnLst>
                                    <p:set>
                                      <p:cBhvr>
                                        <p:cTn id="200" dur="1" fill="hold">
                                          <p:stCondLst>
                                            <p:cond delay="0"/>
                                          </p:stCondLst>
                                        </p:cTn>
                                        <p:tgtEl>
                                          <p:spTgt spid="67"/>
                                        </p:tgtEl>
                                        <p:attrNameLst>
                                          <p:attrName>style.visibility</p:attrName>
                                        </p:attrNameLst>
                                      </p:cBhvr>
                                      <p:to>
                                        <p:strVal val="visible"/>
                                      </p:to>
                                    </p:set>
                                    <p:animEffect transition="in" filter="fade">
                                      <p:cBhvr>
                                        <p:cTn id="201" dur="500"/>
                                        <p:tgtEl>
                                          <p:spTgt spid="67"/>
                                        </p:tgtEl>
                                      </p:cBhvr>
                                    </p:animEffect>
                                  </p:childTnLst>
                                </p:cTn>
                              </p:par>
                              <p:par>
                                <p:cTn id="202" presetID="10" presetClass="entr" presetSubtype="0" fill="hold" nodeType="withEffect">
                                  <p:stCondLst>
                                    <p:cond delay="0"/>
                                  </p:stCondLst>
                                  <p:childTnLst>
                                    <p:set>
                                      <p:cBhvr>
                                        <p:cTn id="203" dur="1" fill="hold">
                                          <p:stCondLst>
                                            <p:cond delay="0"/>
                                          </p:stCondLst>
                                        </p:cTn>
                                        <p:tgtEl>
                                          <p:spTgt spid="68"/>
                                        </p:tgtEl>
                                        <p:attrNameLst>
                                          <p:attrName>style.visibility</p:attrName>
                                        </p:attrNameLst>
                                      </p:cBhvr>
                                      <p:to>
                                        <p:strVal val="visible"/>
                                      </p:to>
                                    </p:set>
                                    <p:animEffect transition="in" filter="fade">
                                      <p:cBhvr>
                                        <p:cTn id="204" dur="500"/>
                                        <p:tgtEl>
                                          <p:spTgt spid="68"/>
                                        </p:tgtEl>
                                      </p:cBhvr>
                                    </p:animEffect>
                                  </p:childTnLst>
                                </p:cTn>
                              </p:par>
                              <p:par>
                                <p:cTn id="205" presetID="10" presetClass="entr" presetSubtype="0" fill="hold" grpId="0" nodeType="withEffect">
                                  <p:stCondLst>
                                    <p:cond delay="0"/>
                                  </p:stCondLst>
                                  <p:childTnLst>
                                    <p:set>
                                      <p:cBhvr>
                                        <p:cTn id="206" dur="1" fill="hold">
                                          <p:stCondLst>
                                            <p:cond delay="0"/>
                                          </p:stCondLst>
                                        </p:cTn>
                                        <p:tgtEl>
                                          <p:spTgt spid="70"/>
                                        </p:tgtEl>
                                        <p:attrNameLst>
                                          <p:attrName>style.visibility</p:attrName>
                                        </p:attrNameLst>
                                      </p:cBhvr>
                                      <p:to>
                                        <p:strVal val="visible"/>
                                      </p:to>
                                    </p:set>
                                    <p:animEffect transition="in" filter="fade">
                                      <p:cBhvr>
                                        <p:cTn id="207" dur="500"/>
                                        <p:tgtEl>
                                          <p:spTgt spid="70"/>
                                        </p:tgtEl>
                                      </p:cBhvr>
                                    </p:animEffect>
                                  </p:childTnLst>
                                </p:cTn>
                              </p:par>
                              <p:par>
                                <p:cTn id="208" presetID="10" presetClass="entr" presetSubtype="0" fill="hold" grpId="0" nodeType="withEffect">
                                  <p:stCondLst>
                                    <p:cond delay="0"/>
                                  </p:stCondLst>
                                  <p:childTnLst>
                                    <p:set>
                                      <p:cBhvr>
                                        <p:cTn id="209" dur="1" fill="hold">
                                          <p:stCondLst>
                                            <p:cond delay="0"/>
                                          </p:stCondLst>
                                        </p:cTn>
                                        <p:tgtEl>
                                          <p:spTgt spid="71"/>
                                        </p:tgtEl>
                                        <p:attrNameLst>
                                          <p:attrName>style.visibility</p:attrName>
                                        </p:attrNameLst>
                                      </p:cBhvr>
                                      <p:to>
                                        <p:strVal val="visible"/>
                                      </p:to>
                                    </p:set>
                                    <p:animEffect transition="in" filter="fade">
                                      <p:cBhvr>
                                        <p:cTn id="210" dur="500"/>
                                        <p:tgtEl>
                                          <p:spTgt spid="71"/>
                                        </p:tgtEl>
                                      </p:cBhvr>
                                    </p:animEffect>
                                  </p:childTnLst>
                                </p:cTn>
                              </p:par>
                              <p:par>
                                <p:cTn id="211" presetID="10" presetClass="entr" presetSubtype="0" fill="hold" grpId="0" nodeType="withEffect">
                                  <p:stCondLst>
                                    <p:cond delay="0"/>
                                  </p:stCondLst>
                                  <p:childTnLst>
                                    <p:set>
                                      <p:cBhvr>
                                        <p:cTn id="212" dur="1" fill="hold">
                                          <p:stCondLst>
                                            <p:cond delay="0"/>
                                          </p:stCondLst>
                                        </p:cTn>
                                        <p:tgtEl>
                                          <p:spTgt spid="73"/>
                                        </p:tgtEl>
                                        <p:attrNameLst>
                                          <p:attrName>style.visibility</p:attrName>
                                        </p:attrNameLst>
                                      </p:cBhvr>
                                      <p:to>
                                        <p:strVal val="visible"/>
                                      </p:to>
                                    </p:set>
                                    <p:animEffect transition="in" filter="fade">
                                      <p:cBhvr>
                                        <p:cTn id="213"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86" grpId="0" animBg="1"/>
      <p:bldP spid="86" grpId="1" animBg="1"/>
      <p:bldP spid="87" grpId="0" animBg="1"/>
      <p:bldP spid="87" grpId="1" animBg="1"/>
      <p:bldP spid="88" grpId="0" animBg="1"/>
      <p:bldP spid="88" grpId="1" animBg="1"/>
      <p:bldP spid="89" grpId="0" animBg="1"/>
      <p:bldP spid="89" grpId="1" animBg="1"/>
      <p:bldP spid="90" grpId="0" animBg="1"/>
      <p:bldP spid="90" grpId="1" animBg="1"/>
      <p:bldP spid="91" grpId="0" animBg="1"/>
      <p:bldP spid="91" grpId="1" animBg="1"/>
      <p:bldP spid="92" grpId="0" animBg="1"/>
      <p:bldP spid="92" grpId="1" animBg="1"/>
      <p:bldP spid="93" grpId="0" animBg="1"/>
      <p:bldP spid="93" grpId="1" animBg="1"/>
      <p:bldP spid="94" grpId="0" animBg="1"/>
      <p:bldP spid="94" grpId="1" animBg="1"/>
      <p:bldP spid="95" grpId="0" animBg="1"/>
      <p:bldP spid="95" grpId="1" animBg="1"/>
      <p:bldP spid="96" grpId="0" animBg="1"/>
      <p:bldP spid="96" grpId="1" animBg="1"/>
      <p:bldP spid="97" grpId="0" animBg="1"/>
      <p:bldP spid="97" grpId="1" animBg="1"/>
      <p:bldP spid="6" grpId="0" animBg="1"/>
      <p:bldP spid="6" grpId="1" animBg="1"/>
      <p:bldP spid="126" grpId="0" animBg="1"/>
      <p:bldP spid="126" grpId="1" animBg="1"/>
      <p:bldP spid="127" grpId="0" animBg="1"/>
      <p:bldP spid="127" grpId="1" animBg="1"/>
      <p:bldP spid="128" grpId="0" animBg="1"/>
      <p:bldP spid="128" grpId="1" animBg="1"/>
      <p:bldP spid="129" grpId="0" animBg="1"/>
      <p:bldP spid="129" grpId="1" animBg="1"/>
      <p:bldP spid="58" grpId="0"/>
      <p:bldP spid="58" grpId="1"/>
      <p:bldP spid="70" grpId="0" animBg="1"/>
      <p:bldP spid="71" grpId="0" animBg="1"/>
      <p:bldP spid="7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73822-AF0B-4979-924D-1C20AB7E5D3F}"/>
              </a:ext>
            </a:extLst>
          </p:cNvPr>
          <p:cNvSpPr>
            <a:spLocks noGrp="1"/>
          </p:cNvSpPr>
          <p:nvPr>
            <p:ph type="title"/>
          </p:nvPr>
        </p:nvSpPr>
        <p:spPr>
          <a:xfrm>
            <a:off x="242918" y="-198807"/>
            <a:ext cx="10512862" cy="774540"/>
          </a:xfrm>
        </p:spPr>
        <p:txBody>
          <a:bodyPr/>
          <a:lstStyle/>
          <a:p>
            <a:r>
              <a:rPr lang="en-US" sz="3200"/>
              <a:t>Confidential Computing and the Certifier Framework</a:t>
            </a:r>
          </a:p>
        </p:txBody>
      </p:sp>
      <p:sp>
        <p:nvSpPr>
          <p:cNvPr id="6" name="Content Placeholder 3">
            <a:extLst>
              <a:ext uri="{FF2B5EF4-FFF2-40B4-BE49-F238E27FC236}">
                <a16:creationId xmlns:a16="http://schemas.microsoft.com/office/drawing/2014/main" id="{620F13C4-3A8C-C04F-9993-DA9019917EA8}"/>
              </a:ext>
            </a:extLst>
          </p:cNvPr>
          <p:cNvSpPr txBox="1">
            <a:spLocks/>
          </p:cNvSpPr>
          <p:nvPr/>
        </p:nvSpPr>
        <p:spPr>
          <a:xfrm>
            <a:off x="101573" y="802346"/>
            <a:ext cx="11844333" cy="774540"/>
          </a:xfrm>
          <a:prstGeom prst="rect">
            <a:avLst/>
          </a:prstGeom>
          <a:solidFill>
            <a:schemeClr val="accent5">
              <a:lumMod val="60000"/>
              <a:lumOff val="40000"/>
            </a:schemeClr>
          </a:solidFill>
          <a:ln>
            <a:solidFill>
              <a:schemeClr val="accent2"/>
            </a:solidFill>
          </a:ln>
        </p:spPr>
        <p:txBody>
          <a:bodyPr vert="horz" lIns="137124" tIns="137124" rIns="137124" bIns="137124" rtlCol="0" anchor="t">
            <a:noAutofit/>
          </a:bodyPr>
          <a:lstStyle>
            <a:lvl1pPr marL="0" indent="0" algn="l" defTabSz="914400" rtl="0" eaLnBrk="1" latinLnBrk="0" hangingPunct="1">
              <a:lnSpc>
                <a:spcPct val="100000"/>
              </a:lnSpc>
              <a:spcBef>
                <a:spcPts val="600"/>
              </a:spcBef>
              <a:buClr>
                <a:schemeClr val="tx1">
                  <a:lumMod val="60000"/>
                  <a:lumOff val="40000"/>
                </a:schemeClr>
              </a:buClr>
              <a:buSzPct val="90000"/>
              <a:buFont typeface="Arial" panose="020B0604020202020204" pitchFamily="34" charset="0"/>
              <a:buChar char="​"/>
              <a:defRPr lang="en-US" sz="1800" kern="1200" dirty="0">
                <a:solidFill>
                  <a:schemeClr val="tx2"/>
                </a:solidFill>
                <a:latin typeface="+mn-lt"/>
                <a:ea typeface="+mn-ea"/>
                <a:cs typeface="+mn-cs"/>
              </a:defRPr>
            </a:lvl1pPr>
            <a:lvl2pPr marL="457200" indent="-184150" algn="l" defTabSz="914400" rtl="0" eaLnBrk="1" latinLnBrk="0" hangingPunct="1">
              <a:lnSpc>
                <a:spcPct val="100000"/>
              </a:lnSpc>
              <a:spcBef>
                <a:spcPts val="600"/>
              </a:spcBef>
              <a:buClr>
                <a:schemeClr val="tx2"/>
              </a:buClr>
              <a:buSzPct val="90000"/>
              <a:buFont typeface="Arial" panose="020B0604020202020204" pitchFamily="34" charset="0"/>
              <a:buChar char="•"/>
              <a:defRPr lang="en-US" sz="1600" kern="1200" dirty="0">
                <a:solidFill>
                  <a:schemeClr val="tx2"/>
                </a:solidFill>
                <a:latin typeface="+mn-lt"/>
                <a:ea typeface="+mn-ea"/>
                <a:cs typeface="+mn-cs"/>
              </a:defRPr>
            </a:lvl2pPr>
            <a:lvl3pPr marL="744538" indent="-169863" algn="l" defTabSz="914400" rtl="0" eaLnBrk="1" latinLnBrk="0" hangingPunct="1">
              <a:lnSpc>
                <a:spcPct val="100000"/>
              </a:lnSpc>
              <a:spcBef>
                <a:spcPts val="600"/>
              </a:spcBef>
              <a:spcAft>
                <a:spcPts val="0"/>
              </a:spcAft>
              <a:buClr>
                <a:schemeClr val="tx2"/>
              </a:buClr>
              <a:buSzPct val="90000"/>
              <a:buFont typeface="Camphor Std" panose="020B0504030404020204" pitchFamily="34" charset="0"/>
              <a:buChar char="–"/>
              <a:defRPr lang="en-US" sz="1400" kern="1200" dirty="0">
                <a:solidFill>
                  <a:schemeClr val="tx2"/>
                </a:solidFill>
                <a:latin typeface="+mn-lt"/>
                <a:ea typeface="+mn-ea"/>
                <a:cs typeface="+mn-cs"/>
              </a:defRPr>
            </a:lvl3pPr>
            <a:lvl4pPr marL="969963" indent="-166688" algn="l" defTabSz="914400" rtl="0" eaLnBrk="1" latinLnBrk="0" hangingPunct="1">
              <a:lnSpc>
                <a:spcPct val="100000"/>
              </a:lnSpc>
              <a:spcBef>
                <a:spcPts val="600"/>
              </a:spcBef>
              <a:buClr>
                <a:schemeClr val="tx2"/>
              </a:buClr>
              <a:buSzPct val="90000"/>
              <a:buFont typeface="Arial" panose="020B0604020202020204" pitchFamily="34" charset="0"/>
              <a:buChar char="•"/>
              <a:defRPr lang="en-US" sz="1200" kern="1200" dirty="0">
                <a:solidFill>
                  <a:schemeClr val="tx2"/>
                </a:solidFill>
                <a:latin typeface="+mn-lt"/>
                <a:ea typeface="+mn-ea"/>
                <a:cs typeface="+mn-cs"/>
              </a:defRPr>
            </a:lvl4pPr>
            <a:lvl5pPr marL="1143000" indent="-138113" algn="l" defTabSz="914400" rtl="0" eaLnBrk="1" latinLnBrk="0" hangingPunct="1">
              <a:lnSpc>
                <a:spcPct val="100000"/>
              </a:lnSpc>
              <a:spcBef>
                <a:spcPts val="600"/>
              </a:spcBef>
              <a:buClr>
                <a:schemeClr val="tx2"/>
              </a:buClr>
              <a:buSzPct val="90000"/>
              <a:buFont typeface="Camphor Std" panose="020B0504030404020204" pitchFamily="34" charset="0"/>
              <a:buChar char="–"/>
              <a:tabLst/>
              <a:defRPr lang="en-US" sz="1200" kern="1200" dirty="0" smtClean="0">
                <a:solidFill>
                  <a:schemeClr val="tx2"/>
                </a:solidFill>
                <a:latin typeface="+mn-lt"/>
                <a:ea typeface="+mn-ea"/>
                <a:cs typeface="+mn-cs"/>
              </a:defRPr>
            </a:lvl5pPr>
            <a:lvl6pPr marL="1258888" indent="-111125" algn="l" defTabSz="914400" rtl="0" eaLnBrk="1" latinLnBrk="0" hangingPunct="1">
              <a:lnSpc>
                <a:spcPct val="100000"/>
              </a:lnSpc>
              <a:spcBef>
                <a:spcPts val="6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6pPr>
            <a:lvl7pPr marL="1379538" indent="-120650" algn="l" defTabSz="914400" rtl="0" eaLnBrk="1" latinLnBrk="0" hangingPunct="1">
              <a:lnSpc>
                <a:spcPct val="100000"/>
              </a:lnSpc>
              <a:spcBef>
                <a:spcPts val="600"/>
              </a:spcBef>
              <a:buClr>
                <a:schemeClr val="tx2"/>
              </a:buClr>
              <a:buSzPct val="90000"/>
              <a:buFont typeface="System Font Regular"/>
              <a:buChar char="-"/>
              <a:tabLst/>
              <a:defRPr sz="1400" kern="1200">
                <a:solidFill>
                  <a:schemeClr val="tx2"/>
                </a:solidFill>
                <a:latin typeface="+mn-lt"/>
                <a:ea typeface="+mn-ea"/>
                <a:cs typeface="+mn-cs"/>
              </a:defRPr>
            </a:lvl7pPr>
            <a:lvl8pPr marL="1550988" indent="-120650" algn="l" defTabSz="914400" rtl="0" eaLnBrk="1" latinLnBrk="0" hangingPunct="1">
              <a:lnSpc>
                <a:spcPct val="100000"/>
              </a:lnSpc>
              <a:spcBef>
                <a:spcPts val="6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20650" algn="l" defTabSz="914400" rtl="0" eaLnBrk="1" latinLnBrk="0" hangingPunct="1">
              <a:lnSpc>
                <a:spcPct val="100000"/>
              </a:lnSpc>
              <a:spcBef>
                <a:spcPts val="600"/>
              </a:spcBef>
              <a:buClr>
                <a:schemeClr val="tx2"/>
              </a:buClr>
              <a:buSzPct val="90000"/>
              <a:buFont typeface="System Font Regular"/>
              <a:buChar char="-"/>
              <a:tabLst/>
              <a:defRPr sz="1400" kern="1200">
                <a:solidFill>
                  <a:schemeClr val="tx2"/>
                </a:solidFill>
                <a:latin typeface="+mn-lt"/>
                <a:ea typeface="+mn-ea"/>
                <a:cs typeface="+mn-cs"/>
              </a:defRPr>
            </a:lvl9pPr>
          </a:lstStyle>
          <a:p>
            <a:pPr marL="342797" indent="-342797">
              <a:spcBef>
                <a:spcPts val="200"/>
              </a:spcBef>
              <a:buFont typeface="Wingdings" pitchFamily="2" charset="2"/>
              <a:buChar char="§"/>
            </a:pPr>
            <a:r>
              <a:rPr lang="en-US" sz="1799" dirty="0">
                <a:latin typeface="Calibri" panose="020F0502020204030204" pitchFamily="34" charset="0"/>
                <a:cs typeface="Calibri" panose="020F0502020204030204" pitchFamily="34" charset="0"/>
              </a:rPr>
              <a:t>Verifiably secure operational properties, including confidentiality, integrity and policy compliance, no matter where program runs.  Safe against malware and “insiders.”</a:t>
            </a:r>
          </a:p>
        </p:txBody>
      </p:sp>
      <p:sp>
        <p:nvSpPr>
          <p:cNvPr id="12" name="Content Placeholder 2">
            <a:extLst>
              <a:ext uri="{FF2B5EF4-FFF2-40B4-BE49-F238E27FC236}">
                <a16:creationId xmlns:a16="http://schemas.microsoft.com/office/drawing/2014/main" id="{0B1BB2A5-6552-984F-B755-7C3C7E614F1B}"/>
              </a:ext>
            </a:extLst>
          </p:cNvPr>
          <p:cNvSpPr txBox="1">
            <a:spLocks/>
          </p:cNvSpPr>
          <p:nvPr/>
        </p:nvSpPr>
        <p:spPr>
          <a:xfrm>
            <a:off x="101573" y="1860852"/>
            <a:ext cx="4615570" cy="4842831"/>
          </a:xfrm>
          <a:prstGeom prst="rect">
            <a:avLst/>
          </a:prstGeom>
        </p:spPr>
        <p:txBody>
          <a:bodyPr vert="horz" lIns="91416" tIns="45708" rIns="91416" bIns="45708"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200"/>
              </a:spcBef>
              <a:buNone/>
            </a:pPr>
            <a:r>
              <a:rPr lang="en-US" sz="1799" dirty="0">
                <a:latin typeface="Calibri" panose="020F0502020204030204" pitchFamily="34" charset="0"/>
                <a:cs typeface="Calibri" panose="020F0502020204030204" pitchFamily="34" charset="0"/>
              </a:rPr>
              <a:t>Before CC: developer/deployer must:</a:t>
            </a:r>
          </a:p>
          <a:p>
            <a:pPr>
              <a:spcBef>
                <a:spcPts val="200"/>
              </a:spcBef>
              <a:buFont typeface="+mj-lt"/>
              <a:buAutoNum type="arabicPeriod"/>
            </a:pPr>
            <a:r>
              <a:rPr lang="en-US" sz="1600" dirty="0">
                <a:latin typeface="Calibri" panose="020F0502020204030204" pitchFamily="34" charset="0"/>
                <a:cs typeface="Calibri" panose="020F0502020204030204" pitchFamily="34" charset="0"/>
              </a:rPr>
              <a:t>Write applications correctly</a:t>
            </a:r>
          </a:p>
          <a:p>
            <a:pPr>
              <a:spcBef>
                <a:spcPts val="200"/>
              </a:spcBef>
              <a:buFont typeface="+mj-lt"/>
              <a:buAutoNum type="arabicPeriod"/>
            </a:pPr>
            <a:r>
              <a:rPr lang="en-US" sz="1600" dirty="0">
                <a:latin typeface="Calibri" panose="020F0502020204030204" pitchFamily="34" charset="0"/>
                <a:cs typeface="Calibri" panose="020F0502020204030204" pitchFamily="34" charset="0"/>
              </a:rPr>
              <a:t>Deploy the program safely (no changes)</a:t>
            </a:r>
          </a:p>
          <a:p>
            <a:pPr>
              <a:spcBef>
                <a:spcPts val="200"/>
              </a:spcBef>
              <a:buFont typeface="+mj-lt"/>
              <a:buAutoNum type="arabicPeriod"/>
            </a:pPr>
            <a:r>
              <a:rPr lang="en-US" sz="1600" dirty="0">
                <a:latin typeface="Calibri" panose="020F0502020204030204" pitchFamily="34" charset="0"/>
                <a:cs typeface="Calibri" panose="020F0502020204030204" pitchFamily="34" charset="0"/>
              </a:rPr>
              <a:t>Configure operating environment correctly</a:t>
            </a:r>
          </a:p>
          <a:p>
            <a:pPr>
              <a:spcBef>
                <a:spcPts val="200"/>
              </a:spcBef>
              <a:buFont typeface="+mj-lt"/>
              <a:buAutoNum type="arabicPeriod"/>
            </a:pPr>
            <a:r>
              <a:rPr lang="en-US" sz="1600" dirty="0">
                <a:latin typeface="Calibri" panose="020F0502020204030204" pitchFamily="34" charset="0"/>
                <a:cs typeface="Calibri" panose="020F0502020204030204" pitchFamily="34" charset="0"/>
              </a:rPr>
              <a:t>Ensure other programs can’t interfere with safe program execution </a:t>
            </a:r>
          </a:p>
          <a:p>
            <a:pPr>
              <a:spcBef>
                <a:spcPts val="200"/>
              </a:spcBef>
              <a:buFont typeface="+mj-lt"/>
              <a:buAutoNum type="arabicPeriod"/>
            </a:pPr>
            <a:r>
              <a:rPr lang="en-US" sz="1600" dirty="0">
                <a:latin typeface="Calibri" panose="020F0502020204030204" pitchFamily="34" charset="0"/>
                <a:cs typeface="Calibri" panose="020F0502020204030204" pitchFamily="34" charset="0"/>
              </a:rPr>
              <a:t>Generate and deploy keys safely</a:t>
            </a:r>
          </a:p>
          <a:p>
            <a:pPr>
              <a:spcBef>
                <a:spcPts val="200"/>
              </a:spcBef>
              <a:buFont typeface="+mj-lt"/>
              <a:buAutoNum type="arabicPeriod"/>
            </a:pPr>
            <a:r>
              <a:rPr lang="en-US" sz="1600" dirty="0">
                <a:latin typeface="Calibri" panose="020F0502020204030204" pitchFamily="34" charset="0"/>
                <a:cs typeface="Calibri" panose="020F0502020204030204" pitchFamily="34" charset="0"/>
              </a:rPr>
              <a:t>Protect keys during use and storage</a:t>
            </a:r>
          </a:p>
          <a:p>
            <a:pPr>
              <a:spcBef>
                <a:spcPts val="200"/>
              </a:spcBef>
              <a:buFont typeface="+mj-lt"/>
              <a:buAutoNum type="arabicPeriod"/>
            </a:pPr>
            <a:r>
              <a:rPr lang="en-US" sz="1600" dirty="0">
                <a:latin typeface="Calibri" panose="020F0502020204030204" pitchFamily="34" charset="0"/>
                <a:cs typeface="Calibri" panose="020F0502020204030204" pitchFamily="34" charset="0"/>
              </a:rPr>
              <a:t>Ensure data is not visible to adversaries and can’t be changed in transmission or storage</a:t>
            </a:r>
          </a:p>
          <a:p>
            <a:pPr>
              <a:spcBef>
                <a:spcPts val="200"/>
              </a:spcBef>
              <a:buFont typeface="+mj-lt"/>
              <a:buAutoNum type="arabicPeriod"/>
            </a:pPr>
            <a:r>
              <a:rPr lang="en-US" sz="1600" dirty="0">
                <a:latin typeface="Calibri" panose="020F0502020204030204" pitchFamily="34" charset="0"/>
                <a:cs typeface="Calibri" panose="020F0502020204030204" pitchFamily="34" charset="0"/>
              </a:rPr>
              <a:t>Ensure trust infrastructure is reliable </a:t>
            </a:r>
          </a:p>
          <a:p>
            <a:pPr>
              <a:spcBef>
                <a:spcPts val="200"/>
              </a:spcBef>
              <a:buFont typeface="+mj-lt"/>
              <a:buAutoNum type="arabicPeriod"/>
            </a:pPr>
            <a:r>
              <a:rPr lang="en-US" sz="1600" dirty="0">
                <a:latin typeface="Calibri" panose="020F0502020204030204" pitchFamily="34" charset="0"/>
                <a:cs typeface="Calibri" panose="020F0502020204030204" pitchFamily="34" charset="0"/>
              </a:rPr>
              <a:t>Audit to verify this all happened</a:t>
            </a:r>
          </a:p>
          <a:p>
            <a:pPr>
              <a:spcBef>
                <a:spcPts val="200"/>
              </a:spcBef>
            </a:pPr>
            <a:r>
              <a:rPr lang="en-US" sz="1600" dirty="0">
                <a:solidFill>
                  <a:srgbClr val="FF0000"/>
                </a:solidFill>
                <a:latin typeface="Calibri" panose="020F0502020204030204" pitchFamily="34" charset="0"/>
                <a:cs typeface="Calibri" panose="020F0502020204030204" pitchFamily="34" charset="0"/>
              </a:rPr>
              <a:t>Consequence: App writer/deployer entirely reliant on provider for all security --- unverifiable</a:t>
            </a:r>
            <a:endParaRPr lang="en-US" sz="1400" dirty="0">
              <a:solidFill>
                <a:srgbClr val="FF0000"/>
              </a:solidFill>
              <a:latin typeface="Calibri" panose="020F0502020204030204" pitchFamily="34" charset="0"/>
              <a:cs typeface="Calibri" panose="020F0502020204030204" pitchFamily="34" charset="0"/>
            </a:endParaRPr>
          </a:p>
        </p:txBody>
      </p:sp>
      <p:sp>
        <p:nvSpPr>
          <p:cNvPr id="13" name="Content Placeholder 2">
            <a:extLst>
              <a:ext uri="{FF2B5EF4-FFF2-40B4-BE49-F238E27FC236}">
                <a16:creationId xmlns:a16="http://schemas.microsoft.com/office/drawing/2014/main" id="{56ECAA6C-FFF3-C44C-B73A-AC238D119F1A}"/>
              </a:ext>
            </a:extLst>
          </p:cNvPr>
          <p:cNvSpPr txBox="1">
            <a:spLocks/>
          </p:cNvSpPr>
          <p:nvPr/>
        </p:nvSpPr>
        <p:spPr>
          <a:xfrm>
            <a:off x="4484914" y="1877688"/>
            <a:ext cx="4068838" cy="5394876"/>
          </a:xfrm>
          <a:prstGeom prst="rect">
            <a:avLst/>
          </a:prstGeom>
        </p:spPr>
        <p:txBody>
          <a:bodyPr vert="horz" lIns="91416" tIns="45708" rIns="91416" bIns="45708"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200"/>
              </a:spcBef>
              <a:buNone/>
            </a:pPr>
            <a:r>
              <a:rPr lang="en-US" sz="1799" dirty="0">
                <a:latin typeface="Calibri" panose="020F0502020204030204" pitchFamily="34" charset="0"/>
                <a:cs typeface="Calibri" panose="020F0502020204030204" pitchFamily="34" charset="0"/>
              </a:rPr>
              <a:t>With CC: developer deployer must:</a:t>
            </a:r>
          </a:p>
          <a:p>
            <a:pPr>
              <a:spcBef>
                <a:spcPts val="200"/>
              </a:spcBef>
              <a:buFont typeface="+mj-lt"/>
              <a:buAutoNum type="arabicPeriod"/>
            </a:pPr>
            <a:r>
              <a:rPr lang="en-US" sz="1600" dirty="0">
                <a:latin typeface="Calibri" panose="020F0502020204030204" pitchFamily="34" charset="0"/>
                <a:cs typeface="Calibri" panose="020F0502020204030204" pitchFamily="34" charset="0"/>
              </a:rPr>
              <a:t>Write the application correctly</a:t>
            </a:r>
          </a:p>
          <a:p>
            <a:pPr lvl="1">
              <a:spcBef>
                <a:spcPts val="200"/>
              </a:spcBef>
            </a:pPr>
            <a:r>
              <a:rPr lang="en-US" sz="1400" dirty="0">
                <a:latin typeface="Calibri" panose="020F0502020204030204" pitchFamily="34" charset="0"/>
                <a:cs typeface="Calibri" panose="020F0502020204030204" pitchFamily="34" charset="0"/>
              </a:rPr>
              <a:t>For every backend</a:t>
            </a:r>
          </a:p>
          <a:p>
            <a:pPr lvl="1">
              <a:spcBef>
                <a:spcPts val="200"/>
              </a:spcBef>
            </a:pPr>
            <a:r>
              <a:rPr lang="en-US" sz="1400" dirty="0">
                <a:latin typeface="Calibri" panose="020F0502020204030204" pitchFamily="34" charset="0"/>
                <a:cs typeface="Calibri" panose="020F0502020204030204" pitchFamily="34" charset="0"/>
              </a:rPr>
              <a:t>Manage migration</a:t>
            </a:r>
          </a:p>
          <a:p>
            <a:pPr lvl="1">
              <a:spcBef>
                <a:spcPts val="200"/>
              </a:spcBef>
            </a:pPr>
            <a:r>
              <a:rPr lang="en-US" sz="1400" dirty="0">
                <a:latin typeface="Calibri" panose="020F0502020204030204" pitchFamily="34" charset="0"/>
                <a:cs typeface="Calibri" panose="020F0502020204030204" pitchFamily="34" charset="0"/>
              </a:rPr>
              <a:t>Support each providers deployment model</a:t>
            </a:r>
          </a:p>
          <a:p>
            <a:pPr lvl="1">
              <a:spcBef>
                <a:spcPts val="200"/>
              </a:spcBef>
            </a:pPr>
            <a:r>
              <a:rPr lang="en-US" sz="1400" dirty="0">
                <a:latin typeface="Calibri" panose="020F0502020204030204" pitchFamily="34" charset="0"/>
                <a:cs typeface="Calibri" panose="020F0502020204030204" pitchFamily="34" charset="0"/>
              </a:rPr>
              <a:t>Implement all the crypto</a:t>
            </a:r>
          </a:p>
          <a:p>
            <a:pPr lvl="1">
              <a:spcBef>
                <a:spcPts val="200"/>
              </a:spcBef>
            </a:pPr>
            <a:r>
              <a:rPr lang="en-US" sz="1400" dirty="0">
                <a:latin typeface="Calibri" panose="020F0502020204030204" pitchFamily="34" charset="0"/>
                <a:cs typeface="Calibri" panose="020F0502020204030204" pitchFamily="34" charset="0"/>
              </a:rPr>
              <a:t>Implement secure communications and storage</a:t>
            </a:r>
          </a:p>
          <a:p>
            <a:pPr lvl="1">
              <a:spcBef>
                <a:spcPts val="200"/>
              </a:spcBef>
            </a:pPr>
            <a:r>
              <a:rPr lang="en-US" sz="1400" dirty="0">
                <a:latin typeface="Calibri" panose="020F0502020204030204" pitchFamily="34" charset="0"/>
                <a:cs typeface="Calibri" panose="020F0502020204030204" pitchFamily="34" charset="0"/>
              </a:rPr>
              <a:t>Make it scalable and upgradable</a:t>
            </a:r>
          </a:p>
          <a:p>
            <a:pPr>
              <a:spcBef>
                <a:spcPts val="200"/>
              </a:spcBef>
              <a:buFont typeface="+mj-lt"/>
              <a:buAutoNum type="arabicPeriod"/>
            </a:pPr>
            <a:r>
              <a:rPr lang="en-US" sz="1600" dirty="0">
                <a:latin typeface="Calibri" panose="020F0502020204030204" pitchFamily="34" charset="0"/>
                <a:cs typeface="Calibri" panose="020F0502020204030204" pitchFamily="34" charset="0"/>
              </a:rPr>
              <a:t>Implement the trust policy</a:t>
            </a:r>
          </a:p>
          <a:p>
            <a:pPr lvl="1">
              <a:spcBef>
                <a:spcPts val="200"/>
              </a:spcBef>
            </a:pPr>
            <a:r>
              <a:rPr lang="en-US" sz="1400" dirty="0">
                <a:latin typeface="Calibri" panose="020F0502020204030204" pitchFamily="34" charset="0"/>
                <a:cs typeface="Calibri" panose="020F0502020204030204" pitchFamily="34" charset="0"/>
              </a:rPr>
              <a:t>Maintain trust policy</a:t>
            </a:r>
          </a:p>
          <a:p>
            <a:pPr lvl="1">
              <a:spcBef>
                <a:spcPts val="200"/>
              </a:spcBef>
            </a:pPr>
            <a:r>
              <a:rPr lang="en-US" sz="1400" dirty="0">
                <a:latin typeface="Calibri" panose="020F0502020204030204" pitchFamily="34" charset="0"/>
                <a:cs typeface="Calibri" panose="020F0502020204030204" pitchFamily="34" charset="0"/>
              </a:rPr>
              <a:t>Different for every app/deployer</a:t>
            </a:r>
          </a:p>
          <a:p>
            <a:pPr lvl="1">
              <a:spcBef>
                <a:spcPts val="200"/>
              </a:spcBef>
            </a:pPr>
            <a:r>
              <a:rPr lang="en-US" sz="1400" dirty="0">
                <a:latin typeface="Calibri" panose="020F0502020204030204" pitchFamily="34" charset="0"/>
                <a:cs typeface="Calibri" panose="020F0502020204030204" pitchFamily="34" charset="0"/>
              </a:rPr>
              <a:t>Make it scalable</a:t>
            </a:r>
          </a:p>
          <a:p>
            <a:pPr lvl="1">
              <a:spcBef>
                <a:spcPts val="200"/>
              </a:spcBef>
            </a:pPr>
            <a:endParaRPr lang="en-US" sz="1400" dirty="0">
              <a:latin typeface="Calibri" panose="020F0502020204030204" pitchFamily="34" charset="0"/>
              <a:cs typeface="Calibri" panose="020F0502020204030204" pitchFamily="34" charset="0"/>
            </a:endParaRPr>
          </a:p>
          <a:p>
            <a:pPr>
              <a:spcBef>
                <a:spcPts val="200"/>
              </a:spcBef>
            </a:pPr>
            <a:r>
              <a:rPr lang="en-US" sz="1600" dirty="0">
                <a:solidFill>
                  <a:srgbClr val="FFC000"/>
                </a:solidFill>
                <a:latin typeface="Calibri" panose="020F0502020204030204" pitchFamily="34" charset="0"/>
                <a:cs typeface="Calibri" panose="020F0502020204030204" pitchFamily="34" charset="0"/>
              </a:rPr>
              <a:t>Consequence: You can have safe application but it’s platform dependent and a lot of work</a:t>
            </a:r>
          </a:p>
          <a:p>
            <a:pPr>
              <a:spcBef>
                <a:spcPts val="200"/>
              </a:spcBef>
            </a:pPr>
            <a:endParaRPr lang="en-US" sz="1799" dirty="0"/>
          </a:p>
          <a:p>
            <a:pPr>
              <a:spcBef>
                <a:spcPts val="200"/>
              </a:spcBef>
            </a:pPr>
            <a:endParaRPr lang="en-US" sz="1799" dirty="0"/>
          </a:p>
          <a:p>
            <a:pPr lvl="1">
              <a:spcBef>
                <a:spcPts val="200"/>
              </a:spcBef>
            </a:pPr>
            <a:endParaRPr lang="en-US" sz="1400" dirty="0"/>
          </a:p>
          <a:p>
            <a:pPr marL="0" indent="0">
              <a:spcBef>
                <a:spcPts val="200"/>
              </a:spcBef>
              <a:buNone/>
            </a:pPr>
            <a:endParaRPr lang="en-US" sz="1799" dirty="0"/>
          </a:p>
        </p:txBody>
      </p:sp>
      <p:sp>
        <p:nvSpPr>
          <p:cNvPr id="7" name="Content Placeholder 2">
            <a:extLst>
              <a:ext uri="{FF2B5EF4-FFF2-40B4-BE49-F238E27FC236}">
                <a16:creationId xmlns:a16="http://schemas.microsoft.com/office/drawing/2014/main" id="{B4728316-5362-C94A-8FD5-7A6B0FBF827A}"/>
              </a:ext>
            </a:extLst>
          </p:cNvPr>
          <p:cNvSpPr txBox="1">
            <a:spLocks/>
          </p:cNvSpPr>
          <p:nvPr/>
        </p:nvSpPr>
        <p:spPr>
          <a:xfrm>
            <a:off x="8491826" y="1866589"/>
            <a:ext cx="3696999" cy="4837613"/>
          </a:xfrm>
          <a:prstGeom prst="rect">
            <a:avLst/>
          </a:prstGeom>
        </p:spPr>
        <p:txBody>
          <a:bodyPr vert="horz" lIns="91416" tIns="45708" rIns="91416" bIns="45708" rtlCol="0" anchor="t">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200"/>
              </a:spcBef>
              <a:buNone/>
            </a:pPr>
            <a:r>
              <a:rPr lang="en-US" sz="1799" dirty="0">
                <a:latin typeface="Calibri" panose="020F0502020204030204" pitchFamily="34" charset="0"/>
                <a:cs typeface="Calibri" panose="020F0502020204030204" pitchFamily="34" charset="0"/>
              </a:rPr>
              <a:t>With CC &amp; Certifier: developer/deployer must:</a:t>
            </a:r>
          </a:p>
          <a:p>
            <a:pPr>
              <a:spcBef>
                <a:spcPts val="200"/>
              </a:spcBef>
              <a:buFont typeface="+mj-lt"/>
              <a:buAutoNum type="arabicPeriod"/>
            </a:pPr>
            <a:r>
              <a:rPr lang="en-US" sz="1600" dirty="0">
                <a:latin typeface="Calibri" panose="020F0502020204030204" pitchFamily="34" charset="0"/>
                <a:cs typeface="Calibri" panose="020F0502020204030204" pitchFamily="34" charset="0"/>
              </a:rPr>
              <a:t>Write the application correctly using VMware APIs</a:t>
            </a:r>
          </a:p>
          <a:p>
            <a:pPr>
              <a:spcBef>
                <a:spcPts val="200"/>
              </a:spcBef>
              <a:buFont typeface="+mj-lt"/>
              <a:buAutoNum type="arabicPeriod"/>
            </a:pPr>
            <a:r>
              <a:rPr lang="en-US" sz="1600" dirty="0">
                <a:latin typeface="Calibri" panose="020F0502020204030204" pitchFamily="34" charset="0"/>
                <a:cs typeface="Calibri" panose="020F0502020204030204" pitchFamily="34" charset="0"/>
              </a:rPr>
              <a:t>Write the trust policy</a:t>
            </a:r>
          </a:p>
          <a:p>
            <a:pPr>
              <a:spcBef>
                <a:spcPts val="200"/>
              </a:spcBef>
              <a:buFont typeface="+mj-lt"/>
              <a:buAutoNum type="arabicPeriod"/>
            </a:pPr>
            <a:r>
              <a:rPr lang="en-US" sz="1600" dirty="0">
                <a:latin typeface="Calibri" panose="020F0502020204030204" pitchFamily="34" charset="0"/>
                <a:cs typeface="Calibri" panose="020F0502020204030204" pitchFamily="34" charset="0"/>
              </a:rPr>
              <a:t>Use Certifier Service to manage it!</a:t>
            </a:r>
          </a:p>
          <a:p>
            <a:pPr marL="0" indent="0">
              <a:spcBef>
                <a:spcPts val="200"/>
              </a:spcBef>
              <a:buNone/>
            </a:pPr>
            <a:endParaRPr lang="en-US" sz="1600" dirty="0">
              <a:latin typeface="Calibri" panose="020F0502020204030204" pitchFamily="34" charset="0"/>
              <a:cs typeface="Calibri" panose="020F0502020204030204" pitchFamily="34" charset="0"/>
            </a:endParaRPr>
          </a:p>
          <a:p>
            <a:pPr>
              <a:spcBef>
                <a:spcPts val="200"/>
              </a:spcBef>
            </a:pPr>
            <a:r>
              <a:rPr lang="en-US" sz="1600" dirty="0">
                <a:solidFill>
                  <a:srgbClr val="00B050"/>
                </a:solidFill>
                <a:latin typeface="Calibri" panose="020F0502020204030204" pitchFamily="34" charset="0"/>
                <a:cs typeface="Calibri" panose="020F0502020204030204" pitchFamily="34" charset="0"/>
              </a:rPr>
              <a:t>Consequence: You write the application once. Need only add a few dozen lines of code to enable CC protection. Trust policy is independent of application. Can move to another “backend” effortlessly</a:t>
            </a:r>
          </a:p>
        </p:txBody>
      </p:sp>
    </p:spTree>
    <p:extLst>
      <p:ext uri="{BB962C8B-B14F-4D97-AF65-F5344CB8AC3E}">
        <p14:creationId xmlns:p14="http://schemas.microsoft.com/office/powerpoint/2010/main" val="3639554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73822-AF0B-4979-924D-1C20AB7E5D3F}"/>
              </a:ext>
            </a:extLst>
          </p:cNvPr>
          <p:cNvSpPr>
            <a:spLocks noGrp="1"/>
          </p:cNvSpPr>
          <p:nvPr>
            <p:ph type="title"/>
          </p:nvPr>
        </p:nvSpPr>
        <p:spPr>
          <a:xfrm>
            <a:off x="411480" y="0"/>
            <a:ext cx="11169333" cy="793751"/>
          </a:xfrm>
        </p:spPr>
        <p:txBody>
          <a:bodyPr/>
          <a:lstStyle/>
          <a:p>
            <a:r>
              <a:rPr lang="en-US" sz="3600" dirty="0"/>
              <a:t>Platform to programming and deployment</a:t>
            </a:r>
          </a:p>
        </p:txBody>
      </p:sp>
      <p:sp>
        <p:nvSpPr>
          <p:cNvPr id="3" name="Content Placeholder 7">
            <a:extLst>
              <a:ext uri="{FF2B5EF4-FFF2-40B4-BE49-F238E27FC236}">
                <a16:creationId xmlns:a16="http://schemas.microsoft.com/office/drawing/2014/main" id="{CDE95CB6-F4AD-8D15-4D5C-914AC4CD2276}"/>
              </a:ext>
            </a:extLst>
          </p:cNvPr>
          <p:cNvSpPr txBox="1">
            <a:spLocks/>
          </p:cNvSpPr>
          <p:nvPr/>
        </p:nvSpPr>
        <p:spPr bwMode="ltGray">
          <a:xfrm>
            <a:off x="186176" y="986971"/>
            <a:ext cx="11492985" cy="5240604"/>
          </a:xfrm>
          <a:prstGeom prst="rect">
            <a:avLst/>
          </a:prstGeom>
          <a:noFill/>
        </p:spPr>
        <p:txBody>
          <a:bodyPr vert="horz" lIns="365760" tIns="228600" rIns="228600" bIns="228600" rtlCol="0">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lang="en-US" sz="1800" kern="1200" dirty="0">
                <a:solidFill>
                  <a:schemeClr val="tx1"/>
                </a:solidFill>
                <a:latin typeface="+mn-lt"/>
                <a:ea typeface="+mn-ea"/>
                <a:cs typeface="+mn-cs"/>
              </a:defRPr>
            </a:lvl1pPr>
            <a:lvl2pPr marL="457200" indent="-184150"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600" kern="1200" dirty="0">
                <a:solidFill>
                  <a:schemeClr val="bg1"/>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bg1"/>
              </a:buClr>
              <a:buSzPct val="90000"/>
              <a:buFont typeface="Camphor Std" panose="020B0504030404020204" pitchFamily="34" charset="0"/>
              <a:buChar char="–"/>
              <a:defRPr lang="en-US" sz="1400" kern="1200" dirty="0">
                <a:solidFill>
                  <a:schemeClr val="bg1"/>
                </a:solidFill>
                <a:latin typeface="+mn-lt"/>
                <a:ea typeface="+mn-ea"/>
                <a:cs typeface="+mn-cs"/>
              </a:defRPr>
            </a:lvl3pPr>
            <a:lvl4pPr marL="969963" indent="-166688"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200" kern="1200" dirty="0">
                <a:solidFill>
                  <a:schemeClr val="bg1"/>
                </a:solidFill>
                <a:latin typeface="+mn-lt"/>
                <a:ea typeface="+mn-ea"/>
                <a:cs typeface="+mn-cs"/>
              </a:defRPr>
            </a:lvl4pPr>
            <a:lvl5pPr marL="1143000" indent="-138113" algn="l" defTabSz="914400" rtl="0" eaLnBrk="1" latinLnBrk="0" hangingPunct="1">
              <a:lnSpc>
                <a:spcPct val="100000"/>
              </a:lnSpc>
              <a:spcBef>
                <a:spcPts val="1200"/>
              </a:spcBef>
              <a:buClr>
                <a:schemeClr val="bg1"/>
              </a:buClr>
              <a:buSzPct val="90000"/>
              <a:buFont typeface="Camphor Std" panose="020B0504030404020204" pitchFamily="34" charset="0"/>
              <a:buChar char="–"/>
              <a:tabLst/>
              <a:defRPr lang="en-US" sz="1200" kern="1200" dirty="0">
                <a:solidFill>
                  <a:schemeClr val="bg1"/>
                </a:solidFill>
                <a:latin typeface="+mn-lt"/>
                <a:ea typeface="+mn-ea"/>
                <a:cs typeface="+mn-cs"/>
              </a:defRPr>
            </a:lvl5pPr>
            <a:lvl6pPr marL="1258888" indent="-111125" algn="l" defTabSz="914400" rtl="0" eaLnBrk="1" latinLnBrk="0" hangingPunct="1">
              <a:lnSpc>
                <a:spcPct val="100000"/>
              </a:lnSpc>
              <a:spcBef>
                <a:spcPts val="1200"/>
              </a:spcBef>
              <a:buClrTx/>
              <a:buSzPct val="90000"/>
              <a:buFont typeface="Arial" panose="020B0604020202020204" pitchFamily="34" charset="0"/>
              <a:buChar char="•"/>
              <a:tabLst/>
              <a:defRPr sz="1800" kern="1200">
                <a:solidFill>
                  <a:schemeClr val="bg1"/>
                </a:solidFill>
                <a:latin typeface="+mn-lt"/>
                <a:ea typeface="+mn-ea"/>
                <a:cs typeface="+mn-cs"/>
              </a:defRPr>
            </a:lvl6pPr>
            <a:lvl7pPr marL="1379538" indent="-120650" algn="l" defTabSz="914400" rtl="0" eaLnBrk="1" latinLnBrk="0" hangingPunct="1">
              <a:lnSpc>
                <a:spcPct val="100000"/>
              </a:lnSpc>
              <a:spcBef>
                <a:spcPts val="1200"/>
              </a:spcBef>
              <a:buClrTx/>
              <a:buSzPct val="90000"/>
              <a:buFont typeface="System Font Regular"/>
              <a:buChar char="-"/>
              <a:tabLst/>
              <a:defRPr sz="1400" kern="1200">
                <a:solidFill>
                  <a:schemeClr val="bg1"/>
                </a:solidFill>
                <a:latin typeface="+mn-lt"/>
                <a:ea typeface="+mn-ea"/>
                <a:cs typeface="+mn-cs"/>
              </a:defRPr>
            </a:lvl7pPr>
            <a:lvl8pPr marL="1550988" indent="-120650" algn="l" defTabSz="914400" rtl="0" eaLnBrk="1" latinLnBrk="0" hangingPunct="1">
              <a:lnSpc>
                <a:spcPct val="100000"/>
              </a:lnSpc>
              <a:spcBef>
                <a:spcPts val="1200"/>
              </a:spcBef>
              <a:buClrTx/>
              <a:buSzPct val="90000"/>
              <a:buFont typeface="Arial" panose="020B0604020202020204" pitchFamily="34" charset="0"/>
              <a:buChar char="•"/>
              <a:tabLst/>
              <a:defRPr sz="1200" kern="1200">
                <a:solidFill>
                  <a:schemeClr val="bg1"/>
                </a:solidFill>
                <a:latin typeface="+mn-lt"/>
                <a:ea typeface="+mn-ea"/>
                <a:cs typeface="+mn-cs"/>
              </a:defRPr>
            </a:lvl8pPr>
            <a:lvl9pPr marL="1722438" indent="-120650" algn="l" defTabSz="914400" rtl="0" eaLnBrk="1" latinLnBrk="0" hangingPunct="1">
              <a:lnSpc>
                <a:spcPct val="100000"/>
              </a:lnSpc>
              <a:spcBef>
                <a:spcPts val="1200"/>
              </a:spcBef>
              <a:buClrTx/>
              <a:buSzPct val="90000"/>
              <a:buFont typeface="System Font Regular"/>
              <a:buChar char="-"/>
              <a:tabLst/>
              <a:defRPr sz="1800" kern="1200">
                <a:solidFill>
                  <a:schemeClr val="bg1"/>
                </a:solidFill>
                <a:latin typeface="+mn-lt"/>
                <a:ea typeface="+mn-ea"/>
                <a:cs typeface="+mn-cs"/>
              </a:defRPr>
            </a:lvl9pPr>
          </a:lstStyle>
          <a:p>
            <a:pPr>
              <a:spcBef>
                <a:spcPts val="400"/>
              </a:spcBef>
              <a:buNone/>
            </a:pPr>
            <a:r>
              <a:rPr lang="en-US" sz="2000" dirty="0">
                <a:latin typeface="Calibri" panose="020F0502020204030204" pitchFamily="34" charset="0"/>
                <a:cs typeface="Calibri" panose="020F0502020204030204" pitchFamily="34" charset="0"/>
              </a:rPr>
              <a:t>Writing and deploying useful Confidential Computing programs requires </a:t>
            </a:r>
          </a:p>
          <a:p>
            <a:pPr marL="158750" indent="-342900">
              <a:spcBef>
                <a:spcPts val="400"/>
              </a:spcBef>
              <a:buFont typeface="Arial" panose="020B0604020202020204" pitchFamily="34" charset="0"/>
              <a:buChar char="•"/>
            </a:pPr>
            <a:r>
              <a:rPr lang="en-US" dirty="0">
                <a:solidFill>
                  <a:schemeClr val="tx2"/>
                </a:solidFill>
                <a:latin typeface="Calibri" panose="020F0502020204030204" pitchFamily="34" charset="0"/>
                <a:cs typeface="Calibri" panose="020F0502020204030204" pitchFamily="34" charset="0"/>
              </a:rPr>
              <a:t>Generating, rotating and managing lots of keys</a:t>
            </a:r>
          </a:p>
          <a:p>
            <a:pPr marL="158750" indent="-342900">
              <a:spcBef>
                <a:spcPts val="400"/>
              </a:spcBef>
              <a:buFont typeface="Arial" panose="020B0604020202020204" pitchFamily="34" charset="0"/>
              <a:buChar char="•"/>
            </a:pPr>
            <a:r>
              <a:rPr lang="en-US" dirty="0">
                <a:solidFill>
                  <a:schemeClr val="tx2"/>
                </a:solidFill>
                <a:latin typeface="Calibri" panose="020F0502020204030204" pitchFamily="34" charset="0"/>
                <a:cs typeface="Calibri" panose="020F0502020204030204" pitchFamily="34" charset="0"/>
              </a:rPr>
              <a:t>Authoring, managing and enforcing program policy universally understood by all “trusted programs”</a:t>
            </a:r>
          </a:p>
          <a:p>
            <a:pPr marL="158750" indent="-342900">
              <a:spcBef>
                <a:spcPts val="400"/>
              </a:spcBef>
              <a:buFont typeface="Arial" panose="020B0604020202020204" pitchFamily="34" charset="0"/>
              <a:buChar char="•"/>
            </a:pPr>
            <a:r>
              <a:rPr lang="en-US" dirty="0">
                <a:solidFill>
                  <a:schemeClr val="tx2"/>
                </a:solidFill>
                <a:latin typeface="Calibri" panose="020F0502020204030204" pitchFamily="34" charset="0"/>
                <a:cs typeface="Calibri" panose="020F0502020204030204" pitchFamily="34" charset="0"/>
              </a:rPr>
              <a:t>Binding security policy to pre-authored program</a:t>
            </a:r>
          </a:p>
          <a:p>
            <a:pPr marL="158750" indent="-342900">
              <a:spcBef>
                <a:spcPts val="400"/>
              </a:spcBef>
              <a:buFont typeface="Arial" panose="020B0604020202020204" pitchFamily="34" charset="0"/>
              <a:buChar char="•"/>
            </a:pPr>
            <a:r>
              <a:rPr lang="en-US" dirty="0">
                <a:solidFill>
                  <a:schemeClr val="tx2"/>
                </a:solidFill>
                <a:latin typeface="Calibri" panose="020F0502020204030204" pitchFamily="34" charset="0"/>
                <a:cs typeface="Calibri" panose="020F0502020204030204" pitchFamily="34" charset="0"/>
              </a:rPr>
              <a:t>Verifying policy compliance with absolute assurance</a:t>
            </a:r>
          </a:p>
          <a:p>
            <a:pPr marL="158750" indent="-342900">
              <a:spcBef>
                <a:spcPts val="400"/>
              </a:spcBef>
              <a:buFont typeface="Arial" panose="020B0604020202020204" pitchFamily="34" charset="0"/>
              <a:buChar char="•"/>
            </a:pPr>
            <a:r>
              <a:rPr lang="en-US" dirty="0">
                <a:solidFill>
                  <a:schemeClr val="tx2"/>
                </a:solidFill>
                <a:latin typeface="Calibri" panose="020F0502020204030204" pitchFamily="34" charset="0"/>
                <a:cs typeface="Calibri" panose="020F0502020204030204" pitchFamily="34" charset="0"/>
              </a:rPr>
              <a:t>Securely storing and recovering secrets and data</a:t>
            </a:r>
          </a:p>
          <a:p>
            <a:pPr marL="158750" indent="-342900">
              <a:spcBef>
                <a:spcPts val="400"/>
              </a:spcBef>
              <a:buFont typeface="Arial" panose="020B0604020202020204" pitchFamily="34" charset="0"/>
              <a:buChar char="•"/>
            </a:pPr>
            <a:r>
              <a:rPr lang="en-US" dirty="0">
                <a:solidFill>
                  <a:schemeClr val="tx2"/>
                </a:solidFill>
                <a:latin typeface="Calibri" panose="020F0502020204030204" pitchFamily="34" charset="0"/>
                <a:cs typeface="Calibri" panose="020F0502020204030204" pitchFamily="34" charset="0"/>
              </a:rPr>
              <a:t>Securely communicating with other </a:t>
            </a:r>
            <a:r>
              <a:rPr lang="en-US" dirty="0" err="1">
                <a:solidFill>
                  <a:schemeClr val="tx2"/>
                </a:solidFill>
                <a:latin typeface="Calibri" panose="020F0502020204030204" pitchFamily="34" charset="0"/>
                <a:cs typeface="Calibri" panose="020F0502020204030204" pitchFamily="34" charset="0"/>
              </a:rPr>
              <a:t>unforgeably</a:t>
            </a:r>
            <a:r>
              <a:rPr lang="en-US" dirty="0">
                <a:solidFill>
                  <a:schemeClr val="tx2"/>
                </a:solidFill>
                <a:latin typeface="Calibri" panose="020F0502020204030204" pitchFamily="34" charset="0"/>
                <a:cs typeface="Calibri" panose="020F0502020204030204" pitchFamily="34" charset="0"/>
              </a:rPr>
              <a:t> identified Confidential Computing Programs</a:t>
            </a:r>
          </a:p>
          <a:p>
            <a:pPr marL="158750" indent="-342900">
              <a:spcBef>
                <a:spcPts val="400"/>
              </a:spcBef>
              <a:buFont typeface="Arial" panose="020B0604020202020204" pitchFamily="34" charset="0"/>
              <a:buChar char="•"/>
            </a:pPr>
            <a:r>
              <a:rPr lang="en-US" dirty="0">
                <a:solidFill>
                  <a:schemeClr val="tx2"/>
                </a:solidFill>
                <a:latin typeface="Calibri" panose="020F0502020204030204" pitchFamily="34" charset="0"/>
                <a:cs typeface="Calibri" panose="020F0502020204030204" pitchFamily="34" charset="0"/>
              </a:rPr>
              <a:t>Operating on different Confidential Computing platforms without application changes</a:t>
            </a:r>
          </a:p>
          <a:p>
            <a:pPr marL="158750" indent="-342900">
              <a:spcBef>
                <a:spcPts val="400"/>
              </a:spcBef>
              <a:buFont typeface="Arial" panose="020B0604020202020204" pitchFamily="34" charset="0"/>
              <a:buChar char="•"/>
            </a:pPr>
            <a:r>
              <a:rPr lang="en-US" dirty="0">
                <a:solidFill>
                  <a:schemeClr val="tx2"/>
                </a:solidFill>
                <a:latin typeface="Calibri" panose="020F0502020204030204" pitchFamily="34" charset="0"/>
                <a:cs typeface="Calibri" panose="020F0502020204030204" pitchFamily="34" charset="0"/>
              </a:rPr>
              <a:t>Rapid CC enablement of existing “well written” programs</a:t>
            </a:r>
          </a:p>
          <a:p>
            <a:pPr marL="158750" indent="-342900">
              <a:spcBef>
                <a:spcPts val="400"/>
              </a:spcBef>
              <a:buFont typeface="Arial" panose="020B0604020202020204" pitchFamily="34" charset="0"/>
              <a:buChar char="•"/>
            </a:pPr>
            <a:r>
              <a:rPr lang="en-US" dirty="0">
                <a:solidFill>
                  <a:schemeClr val="tx2"/>
                </a:solidFill>
                <a:latin typeface="Calibri" panose="020F0502020204030204" pitchFamily="34" charset="0"/>
                <a:cs typeface="Calibri" panose="020F0502020204030204" pitchFamily="34" charset="0"/>
              </a:rPr>
              <a:t>Preserving existing deployment models</a:t>
            </a:r>
          </a:p>
          <a:p>
            <a:pPr marL="158750" indent="-342900">
              <a:spcBef>
                <a:spcPts val="400"/>
              </a:spcBef>
              <a:buFont typeface="Arial" panose="020B0604020202020204" pitchFamily="34" charset="0"/>
              <a:buChar char="•"/>
            </a:pPr>
            <a:r>
              <a:rPr lang="en-US" dirty="0">
                <a:solidFill>
                  <a:schemeClr val="tx2"/>
                </a:solidFill>
                <a:latin typeface="Calibri" panose="020F0502020204030204" pitchFamily="34" charset="0"/>
                <a:cs typeface="Calibri" panose="020F0502020204030204" pitchFamily="34" charset="0"/>
              </a:rPr>
              <a:t>Providing scalable support managing related distributed components (including upgrade and new components)</a:t>
            </a:r>
          </a:p>
          <a:p>
            <a:pPr marL="158750" indent="-342900">
              <a:spcBef>
                <a:spcPts val="400"/>
              </a:spcBef>
              <a:buFont typeface="Arial" panose="020B0604020202020204" pitchFamily="34" charset="0"/>
              <a:buChar char="•"/>
            </a:pPr>
            <a:r>
              <a:rPr lang="en-US" dirty="0">
                <a:solidFill>
                  <a:schemeClr val="tx2"/>
                </a:solidFill>
                <a:latin typeface="Calibri" panose="020F0502020204030204" pitchFamily="34" charset="0"/>
                <a:cs typeface="Calibri" panose="020F0502020204030204" pitchFamily="34" charset="0"/>
              </a:rPr>
              <a:t>Enabling these feature with secure code and appropriate, agile logging, encryption and authentication primitives</a:t>
            </a:r>
          </a:p>
          <a:p>
            <a:pPr lvl="1" indent="0">
              <a:spcBef>
                <a:spcPts val="400"/>
              </a:spcBef>
              <a:buNone/>
            </a:pPr>
            <a:endParaRPr lang="en-US" sz="1800" dirty="0"/>
          </a:p>
        </p:txBody>
      </p:sp>
      <p:sp>
        <p:nvSpPr>
          <p:cNvPr id="4" name="Content Placeholder 7">
            <a:extLst>
              <a:ext uri="{FF2B5EF4-FFF2-40B4-BE49-F238E27FC236}">
                <a16:creationId xmlns:a16="http://schemas.microsoft.com/office/drawing/2014/main" id="{7048FE40-5A8D-815B-D277-DD374EDA7FC0}"/>
              </a:ext>
            </a:extLst>
          </p:cNvPr>
          <p:cNvSpPr txBox="1">
            <a:spLocks/>
          </p:cNvSpPr>
          <p:nvPr/>
        </p:nvSpPr>
        <p:spPr bwMode="ltGray">
          <a:xfrm>
            <a:off x="81816" y="5606733"/>
            <a:ext cx="12038954" cy="814062"/>
          </a:xfrm>
          <a:prstGeom prst="rect">
            <a:avLst/>
          </a:prstGeom>
          <a:noFill/>
        </p:spPr>
        <p:txBody>
          <a:bodyPr vert="horz" lIns="365760" tIns="228600" rIns="228600" bIns="228600" rtlCol="0">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lang="en-US" sz="1800" kern="1200" dirty="0">
                <a:solidFill>
                  <a:schemeClr val="tx1"/>
                </a:solidFill>
                <a:latin typeface="+mn-lt"/>
                <a:ea typeface="+mn-ea"/>
                <a:cs typeface="+mn-cs"/>
              </a:defRPr>
            </a:lvl1pPr>
            <a:lvl2pPr marL="457200" indent="-184150"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600" kern="1200" dirty="0">
                <a:solidFill>
                  <a:schemeClr val="bg1"/>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bg1"/>
              </a:buClr>
              <a:buSzPct val="90000"/>
              <a:buFont typeface="Camphor Std" panose="020B0504030404020204" pitchFamily="34" charset="0"/>
              <a:buChar char="–"/>
              <a:defRPr lang="en-US" sz="1400" kern="1200" dirty="0">
                <a:solidFill>
                  <a:schemeClr val="bg1"/>
                </a:solidFill>
                <a:latin typeface="+mn-lt"/>
                <a:ea typeface="+mn-ea"/>
                <a:cs typeface="+mn-cs"/>
              </a:defRPr>
            </a:lvl3pPr>
            <a:lvl4pPr marL="969963" indent="-166688" algn="l" defTabSz="914400" rtl="0" eaLnBrk="1" latinLnBrk="0" hangingPunct="1">
              <a:lnSpc>
                <a:spcPct val="100000"/>
              </a:lnSpc>
              <a:spcBef>
                <a:spcPts val="1200"/>
              </a:spcBef>
              <a:buClr>
                <a:schemeClr val="bg1"/>
              </a:buClr>
              <a:buSzPct val="90000"/>
              <a:buFont typeface="Arial" panose="020B0604020202020204" pitchFamily="34" charset="0"/>
              <a:buChar char="•"/>
              <a:defRPr lang="en-US" sz="1200" kern="1200" dirty="0">
                <a:solidFill>
                  <a:schemeClr val="bg1"/>
                </a:solidFill>
                <a:latin typeface="+mn-lt"/>
                <a:ea typeface="+mn-ea"/>
                <a:cs typeface="+mn-cs"/>
              </a:defRPr>
            </a:lvl4pPr>
            <a:lvl5pPr marL="1143000" indent="-138113" algn="l" defTabSz="914400" rtl="0" eaLnBrk="1" latinLnBrk="0" hangingPunct="1">
              <a:lnSpc>
                <a:spcPct val="100000"/>
              </a:lnSpc>
              <a:spcBef>
                <a:spcPts val="1200"/>
              </a:spcBef>
              <a:buClr>
                <a:schemeClr val="bg1"/>
              </a:buClr>
              <a:buSzPct val="90000"/>
              <a:buFont typeface="Camphor Std" panose="020B0504030404020204" pitchFamily="34" charset="0"/>
              <a:buChar char="–"/>
              <a:tabLst/>
              <a:defRPr lang="en-US" sz="1200" kern="1200" dirty="0">
                <a:solidFill>
                  <a:schemeClr val="bg1"/>
                </a:solidFill>
                <a:latin typeface="+mn-lt"/>
                <a:ea typeface="+mn-ea"/>
                <a:cs typeface="+mn-cs"/>
              </a:defRPr>
            </a:lvl5pPr>
            <a:lvl6pPr marL="1258888" indent="-111125" algn="l" defTabSz="914400" rtl="0" eaLnBrk="1" latinLnBrk="0" hangingPunct="1">
              <a:lnSpc>
                <a:spcPct val="100000"/>
              </a:lnSpc>
              <a:spcBef>
                <a:spcPts val="1200"/>
              </a:spcBef>
              <a:buClrTx/>
              <a:buSzPct val="90000"/>
              <a:buFont typeface="Arial" panose="020B0604020202020204" pitchFamily="34" charset="0"/>
              <a:buChar char="•"/>
              <a:tabLst/>
              <a:defRPr sz="1800" kern="1200">
                <a:solidFill>
                  <a:schemeClr val="bg1"/>
                </a:solidFill>
                <a:latin typeface="+mn-lt"/>
                <a:ea typeface="+mn-ea"/>
                <a:cs typeface="+mn-cs"/>
              </a:defRPr>
            </a:lvl6pPr>
            <a:lvl7pPr marL="1379538" indent="-120650" algn="l" defTabSz="914400" rtl="0" eaLnBrk="1" latinLnBrk="0" hangingPunct="1">
              <a:lnSpc>
                <a:spcPct val="100000"/>
              </a:lnSpc>
              <a:spcBef>
                <a:spcPts val="1200"/>
              </a:spcBef>
              <a:buClrTx/>
              <a:buSzPct val="90000"/>
              <a:buFont typeface="System Font Regular"/>
              <a:buChar char="-"/>
              <a:tabLst/>
              <a:defRPr sz="1400" kern="1200">
                <a:solidFill>
                  <a:schemeClr val="bg1"/>
                </a:solidFill>
                <a:latin typeface="+mn-lt"/>
                <a:ea typeface="+mn-ea"/>
                <a:cs typeface="+mn-cs"/>
              </a:defRPr>
            </a:lvl7pPr>
            <a:lvl8pPr marL="1550988" indent="-120650" algn="l" defTabSz="914400" rtl="0" eaLnBrk="1" latinLnBrk="0" hangingPunct="1">
              <a:lnSpc>
                <a:spcPct val="100000"/>
              </a:lnSpc>
              <a:spcBef>
                <a:spcPts val="1200"/>
              </a:spcBef>
              <a:buClrTx/>
              <a:buSzPct val="90000"/>
              <a:buFont typeface="Arial" panose="020B0604020202020204" pitchFamily="34" charset="0"/>
              <a:buChar char="•"/>
              <a:tabLst/>
              <a:defRPr sz="1200" kern="1200">
                <a:solidFill>
                  <a:schemeClr val="bg1"/>
                </a:solidFill>
                <a:latin typeface="+mn-lt"/>
                <a:ea typeface="+mn-ea"/>
                <a:cs typeface="+mn-cs"/>
              </a:defRPr>
            </a:lvl8pPr>
            <a:lvl9pPr marL="1722438" indent="-120650" algn="l" defTabSz="914400" rtl="0" eaLnBrk="1" latinLnBrk="0" hangingPunct="1">
              <a:lnSpc>
                <a:spcPct val="100000"/>
              </a:lnSpc>
              <a:spcBef>
                <a:spcPts val="1200"/>
              </a:spcBef>
              <a:buClrTx/>
              <a:buSzPct val="90000"/>
              <a:buFont typeface="System Font Regular"/>
              <a:buChar char="-"/>
              <a:tabLst/>
              <a:defRPr sz="1800" kern="1200">
                <a:solidFill>
                  <a:schemeClr val="bg1"/>
                </a:solidFill>
                <a:latin typeface="+mn-lt"/>
                <a:ea typeface="+mn-ea"/>
                <a:cs typeface="+mn-cs"/>
              </a:defRPr>
            </a:lvl9pPr>
          </a:lstStyle>
          <a:p>
            <a:pPr>
              <a:buNone/>
            </a:pPr>
            <a:r>
              <a:rPr lang="en-US" sz="2400" dirty="0">
                <a:solidFill>
                  <a:srgbClr val="FF0000"/>
                </a:solidFill>
              </a:rPr>
              <a:t>The Certifier Framework for Confidential Computing does this for programs </a:t>
            </a:r>
          </a:p>
        </p:txBody>
      </p:sp>
    </p:spTree>
    <p:extLst>
      <p:ext uri="{BB962C8B-B14F-4D97-AF65-F5344CB8AC3E}">
        <p14:creationId xmlns:p14="http://schemas.microsoft.com/office/powerpoint/2010/main" val="3929061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E2652-1BD9-5545-A120-48F537B731DD}"/>
              </a:ext>
            </a:extLst>
          </p:cNvPr>
          <p:cNvSpPr>
            <a:spLocks noGrp="1"/>
          </p:cNvSpPr>
          <p:nvPr>
            <p:ph type="title"/>
          </p:nvPr>
        </p:nvSpPr>
        <p:spPr>
          <a:xfrm>
            <a:off x="191982" y="79806"/>
            <a:ext cx="10863495" cy="679775"/>
          </a:xfrm>
        </p:spPr>
        <p:txBody>
          <a:bodyPr>
            <a:normAutofit/>
          </a:bodyPr>
          <a:lstStyle/>
          <a:p>
            <a:r>
              <a:rPr lang="en-US" sz="3600" dirty="0">
                <a:latin typeface="Calibri" panose="020F0502020204030204" pitchFamily="34" charset="0"/>
                <a:cs typeface="Calibri" panose="020F0502020204030204" pitchFamily="34" charset="0"/>
              </a:rPr>
              <a:t>Standard Applications of Confidential Computing </a:t>
            </a:r>
          </a:p>
        </p:txBody>
      </p:sp>
      <p:sp>
        <p:nvSpPr>
          <p:cNvPr id="3" name="Content Placeholder 2">
            <a:extLst>
              <a:ext uri="{FF2B5EF4-FFF2-40B4-BE49-F238E27FC236}">
                <a16:creationId xmlns:a16="http://schemas.microsoft.com/office/drawing/2014/main" id="{EAEB9B45-F575-DF4C-977F-B2FB8E10CE41}"/>
              </a:ext>
            </a:extLst>
          </p:cNvPr>
          <p:cNvSpPr>
            <a:spLocks noGrp="1"/>
          </p:cNvSpPr>
          <p:nvPr>
            <p:ph idx="1"/>
          </p:nvPr>
        </p:nvSpPr>
        <p:spPr>
          <a:xfrm>
            <a:off x="235030" y="948269"/>
            <a:ext cx="11534604" cy="5045468"/>
          </a:xfrm>
        </p:spPr>
        <p:txBody>
          <a:bodyPr>
            <a:noAutofit/>
          </a:bodyPr>
          <a:lstStyle/>
          <a:p>
            <a:pPr marL="800100" lvl="1" indent="-342900">
              <a:spcBef>
                <a:spcPts val="200"/>
              </a:spcBef>
            </a:pPr>
            <a:r>
              <a:rPr lang="en-US" sz="2200" dirty="0">
                <a:latin typeface="Calibri" panose="020F0502020204030204" pitchFamily="34" charset="0"/>
                <a:cs typeface="Calibri" panose="020F0502020204030204" pitchFamily="34" charset="0"/>
              </a:rPr>
              <a:t>Cloud security enablement</a:t>
            </a:r>
          </a:p>
          <a:p>
            <a:pPr marL="1087438" lvl="2" indent="-342900">
              <a:spcBef>
                <a:spcPts val="200"/>
              </a:spcBef>
            </a:pPr>
            <a:r>
              <a:rPr lang="en-US" sz="1800" dirty="0">
                <a:latin typeface="Calibri" panose="020F0502020204030204" pitchFamily="34" charset="0"/>
                <a:cs typeface="Calibri" panose="020F0502020204030204" pitchFamily="34" charset="0"/>
              </a:rPr>
              <a:t>Hardware secure module</a:t>
            </a:r>
          </a:p>
          <a:p>
            <a:pPr marL="1087438" lvl="2" indent="-342900">
              <a:spcBef>
                <a:spcPts val="200"/>
              </a:spcBef>
            </a:pPr>
            <a:r>
              <a:rPr lang="en-US" sz="1800" dirty="0">
                <a:latin typeface="Calibri" panose="020F0502020204030204" pitchFamily="34" charset="0"/>
                <a:cs typeface="Calibri" panose="020F0502020204030204" pitchFamily="34" charset="0"/>
              </a:rPr>
              <a:t>Secure Key Store and token generation</a:t>
            </a:r>
          </a:p>
          <a:p>
            <a:pPr marL="1087438" lvl="2" indent="-342900">
              <a:spcBef>
                <a:spcPts val="200"/>
              </a:spcBef>
            </a:pPr>
            <a:r>
              <a:rPr lang="en-US" sz="1800" dirty="0">
                <a:latin typeface="Calibri" panose="020F0502020204030204" pitchFamily="34" charset="0"/>
                <a:cs typeface="Calibri" panose="020F0502020204030204" pitchFamily="34" charset="0"/>
              </a:rPr>
              <a:t>Standard platform components (storage, time, IAM)</a:t>
            </a:r>
          </a:p>
          <a:p>
            <a:pPr marL="1087438" lvl="2" indent="-342900">
              <a:spcBef>
                <a:spcPts val="200"/>
              </a:spcBef>
            </a:pPr>
            <a:r>
              <a:rPr lang="en-US" sz="1800" dirty="0">
                <a:latin typeface="Calibri" panose="020F0502020204030204" pitchFamily="34" charset="0"/>
                <a:cs typeface="Calibri" panose="020F0502020204030204" pitchFamily="34" charset="0"/>
              </a:rPr>
              <a:t>Secure shared database access</a:t>
            </a:r>
          </a:p>
          <a:p>
            <a:pPr marL="800100" lvl="1" indent="-342900">
              <a:spcBef>
                <a:spcPts val="200"/>
              </a:spcBef>
            </a:pPr>
            <a:r>
              <a:rPr lang="en-US" sz="2200" dirty="0">
                <a:latin typeface="Calibri" panose="020F0502020204030204" pitchFamily="34" charset="0"/>
                <a:cs typeface="Calibri" panose="020F0502020204030204" pitchFamily="34" charset="0"/>
              </a:rPr>
              <a:t>Secure privacy preserving service enablement</a:t>
            </a:r>
          </a:p>
          <a:p>
            <a:pPr marL="1087438" lvl="2" indent="-342900">
              <a:spcBef>
                <a:spcPts val="200"/>
              </a:spcBef>
            </a:pPr>
            <a:r>
              <a:rPr lang="en-US" sz="1800" dirty="0">
                <a:latin typeface="Calibri" panose="020F0502020204030204" pitchFamily="34" charset="0"/>
                <a:cs typeface="Calibri" panose="020F0502020204030204" pitchFamily="34" charset="0"/>
              </a:rPr>
              <a:t>Secure Motion planning as a service</a:t>
            </a:r>
          </a:p>
          <a:p>
            <a:pPr marL="1087438" lvl="2" indent="-342900">
              <a:spcBef>
                <a:spcPts val="200"/>
              </a:spcBef>
            </a:pPr>
            <a:r>
              <a:rPr lang="en-US" sz="1800" dirty="0">
                <a:latin typeface="Calibri" panose="020F0502020204030204" pitchFamily="34" charset="0"/>
                <a:cs typeface="Calibri" panose="020F0502020204030204" pitchFamily="34" charset="0"/>
              </a:rPr>
              <a:t>Secure collaborative machine learning</a:t>
            </a:r>
          </a:p>
          <a:p>
            <a:pPr marL="1087438" lvl="2" indent="-342900">
              <a:spcBef>
                <a:spcPts val="200"/>
              </a:spcBef>
            </a:pPr>
            <a:r>
              <a:rPr lang="en-US" sz="1800" dirty="0">
                <a:latin typeface="Calibri" panose="020F0502020204030204" pitchFamily="34" charset="0"/>
                <a:cs typeface="Calibri" panose="020F0502020204030204" pitchFamily="34" charset="0"/>
              </a:rPr>
              <a:t>Secure Auctions</a:t>
            </a:r>
          </a:p>
          <a:p>
            <a:pPr marL="800100" lvl="1" indent="-342900">
              <a:spcBef>
                <a:spcPts val="200"/>
              </a:spcBef>
            </a:pPr>
            <a:r>
              <a:rPr lang="en-US" sz="2200" dirty="0">
                <a:latin typeface="Calibri" panose="020F0502020204030204" pitchFamily="34" charset="0"/>
                <a:cs typeface="Calibri" panose="020F0502020204030204" pitchFamily="34" charset="0"/>
              </a:rPr>
              <a:t>Secure infrastructure management</a:t>
            </a:r>
          </a:p>
          <a:p>
            <a:pPr marL="1087438" lvl="2" indent="-342900">
              <a:spcBef>
                <a:spcPts val="200"/>
              </a:spcBef>
            </a:pPr>
            <a:r>
              <a:rPr lang="en-US" sz="1800" dirty="0">
                <a:latin typeface="Calibri" panose="020F0502020204030204" pitchFamily="34" charset="0"/>
                <a:cs typeface="Calibri" panose="020F0502020204030204" pitchFamily="34" charset="0"/>
              </a:rPr>
              <a:t>Secure Kubernetes container management (via secure </a:t>
            </a:r>
            <a:r>
              <a:rPr lang="en-US" sz="1800" dirty="0" err="1">
                <a:latin typeface="Calibri" panose="020F0502020204030204" pitchFamily="34" charset="0"/>
                <a:cs typeface="Calibri" panose="020F0502020204030204" pitchFamily="34" charset="0"/>
              </a:rPr>
              <a:t>Spiffie</a:t>
            </a:r>
            <a:r>
              <a:rPr lang="en-US" sz="1800" dirty="0">
                <a:latin typeface="Calibri" panose="020F0502020204030204" pitchFamily="34" charset="0"/>
                <a:cs typeface="Calibri" panose="020F0502020204030204" pitchFamily="34" charset="0"/>
              </a:rPr>
              <a:t>/Spire)</a:t>
            </a:r>
          </a:p>
          <a:p>
            <a:pPr marL="1087438" lvl="2" indent="-342900">
              <a:spcBef>
                <a:spcPts val="200"/>
              </a:spcBef>
            </a:pPr>
            <a:r>
              <a:rPr lang="en-US" sz="1800" dirty="0" err="1">
                <a:latin typeface="Calibri" panose="020F0502020204030204" pitchFamily="34" charset="0"/>
                <a:cs typeface="Calibri" panose="020F0502020204030204" pitchFamily="34" charset="0"/>
              </a:rPr>
              <a:t>gRpc</a:t>
            </a:r>
            <a:r>
              <a:rPr lang="en-US" sz="1800" dirty="0">
                <a:latin typeface="Calibri" panose="020F0502020204030204" pitchFamily="34" charset="0"/>
                <a:cs typeface="Calibri" panose="020F0502020204030204" pitchFamily="34" charset="0"/>
              </a:rPr>
              <a:t> and Zero Trust</a:t>
            </a:r>
          </a:p>
          <a:p>
            <a:pPr marL="1087438" lvl="2" indent="-342900">
              <a:spcBef>
                <a:spcPts val="200"/>
              </a:spcBef>
            </a:pPr>
            <a:r>
              <a:rPr lang="en-US" sz="1800" dirty="0">
                <a:latin typeface="Calibri" panose="020F0502020204030204" pitchFamily="34" charset="0"/>
                <a:cs typeface="Calibri" panose="020F0502020204030204" pitchFamily="34" charset="0"/>
              </a:rPr>
              <a:t>Secure Document sharing</a:t>
            </a:r>
          </a:p>
          <a:p>
            <a:pPr marL="800100" lvl="1" indent="-342900">
              <a:spcBef>
                <a:spcPts val="200"/>
              </a:spcBef>
            </a:pPr>
            <a:r>
              <a:rPr lang="en-US" sz="2200" dirty="0">
                <a:latin typeface="Calibri" panose="020F0502020204030204" pitchFamily="34" charset="0"/>
                <a:cs typeface="Calibri" panose="020F0502020204030204" pitchFamily="34" charset="0"/>
              </a:rPr>
              <a:t>Secure “cradle to grave” data provenance</a:t>
            </a:r>
          </a:p>
          <a:p>
            <a:pPr marL="1087438" lvl="2" indent="-342900">
              <a:spcBef>
                <a:spcPts val="200"/>
              </a:spcBef>
            </a:pPr>
            <a:r>
              <a:rPr lang="en-US" sz="1800" dirty="0">
                <a:latin typeface="Calibri" panose="020F0502020204030204" pitchFamily="34" charset="0"/>
                <a:cs typeface="Calibri" panose="020F0502020204030204" pitchFamily="34" charset="0"/>
              </a:rPr>
              <a:t>Edge sensor collection</a:t>
            </a:r>
          </a:p>
          <a:p>
            <a:pPr marL="800100" lvl="1" indent="-342900">
              <a:spcBef>
                <a:spcPts val="200"/>
              </a:spcBef>
            </a:pPr>
            <a:r>
              <a:rPr lang="en-US" sz="2200" dirty="0">
                <a:latin typeface="Calibri" panose="020F0502020204030204" pitchFamily="34" charset="0"/>
                <a:cs typeface="Calibri" panose="020F0502020204030204" pitchFamily="34" charset="0"/>
              </a:rPr>
              <a:t>Enabling common platforms for sensitive edge services</a:t>
            </a:r>
          </a:p>
          <a:p>
            <a:pPr marL="1087438" lvl="2" indent="-342900">
              <a:spcBef>
                <a:spcPts val="200"/>
              </a:spcBef>
            </a:pPr>
            <a:r>
              <a:rPr lang="en-US" sz="1800" dirty="0">
                <a:latin typeface="Calibri" panose="020F0502020204030204" pitchFamily="34" charset="0"/>
                <a:cs typeface="Calibri" panose="020F0502020204030204" pitchFamily="34" charset="0"/>
              </a:rPr>
              <a:t>Caching services and the “extended internet”</a:t>
            </a:r>
          </a:p>
          <a:p>
            <a:pPr marL="800100" lvl="1" indent="-342900">
              <a:spcBef>
                <a:spcPts val="200"/>
              </a:spcBef>
            </a:pPr>
            <a:endParaRPr lang="en-US" sz="2200" dirty="0"/>
          </a:p>
        </p:txBody>
      </p:sp>
      <p:sp>
        <p:nvSpPr>
          <p:cNvPr id="4" name="Slide Number Placeholder 3">
            <a:extLst>
              <a:ext uri="{FF2B5EF4-FFF2-40B4-BE49-F238E27FC236}">
                <a16:creationId xmlns:a16="http://schemas.microsoft.com/office/drawing/2014/main" id="{13130452-12AF-E246-84C1-40EDF85A7119}"/>
              </a:ext>
            </a:extLst>
          </p:cNvPr>
          <p:cNvSpPr>
            <a:spLocks noGrp="1"/>
          </p:cNvSpPr>
          <p:nvPr>
            <p:ph type="sldNum" sz="quarter" idx="12"/>
          </p:nvPr>
        </p:nvSpPr>
        <p:spPr/>
        <p:txBody>
          <a:bodyPr/>
          <a:lstStyle/>
          <a:p>
            <a:fld id="{82FE4298-9D07-B243-B446-2EF20BF7D0AF}" type="slidenum">
              <a:rPr lang="en-US" smtClean="0"/>
              <a:t>5</a:t>
            </a:fld>
            <a:endParaRPr lang="en-US"/>
          </a:p>
        </p:txBody>
      </p:sp>
    </p:spTree>
    <p:extLst>
      <p:ext uri="{BB962C8B-B14F-4D97-AF65-F5344CB8AC3E}">
        <p14:creationId xmlns:p14="http://schemas.microsoft.com/office/powerpoint/2010/main" val="16803738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73822-AF0B-4979-924D-1C20AB7E5D3F}"/>
              </a:ext>
            </a:extLst>
          </p:cNvPr>
          <p:cNvSpPr>
            <a:spLocks noGrp="1"/>
          </p:cNvSpPr>
          <p:nvPr>
            <p:ph type="title"/>
          </p:nvPr>
        </p:nvSpPr>
        <p:spPr>
          <a:xfrm>
            <a:off x="179605" y="13370"/>
            <a:ext cx="12009220" cy="714902"/>
          </a:xfrm>
        </p:spPr>
        <p:txBody>
          <a:bodyPr/>
          <a:lstStyle/>
          <a:p>
            <a:r>
              <a:rPr lang="en-US" sz="4000"/>
              <a:t>Confidential Computing Provides the Foundation</a:t>
            </a:r>
          </a:p>
        </p:txBody>
      </p:sp>
      <p:sp>
        <p:nvSpPr>
          <p:cNvPr id="4" name="Content Placeholder 3">
            <a:extLst>
              <a:ext uri="{FF2B5EF4-FFF2-40B4-BE49-F238E27FC236}">
                <a16:creationId xmlns:a16="http://schemas.microsoft.com/office/drawing/2014/main" id="{59F2D564-E393-4711-8E29-91948B7E5566}"/>
              </a:ext>
            </a:extLst>
          </p:cNvPr>
          <p:cNvSpPr>
            <a:spLocks noGrp="1"/>
          </p:cNvSpPr>
          <p:nvPr>
            <p:ph sz="quarter" idx="17"/>
          </p:nvPr>
        </p:nvSpPr>
        <p:spPr>
          <a:xfrm>
            <a:off x="6670725" y="3733574"/>
            <a:ext cx="5276705" cy="2605199"/>
          </a:xfrm>
          <a:solidFill>
            <a:schemeClr val="accent5">
              <a:lumMod val="20000"/>
              <a:lumOff val="80000"/>
              <a:alpha val="56078"/>
            </a:schemeClr>
          </a:solidFill>
          <a:ln>
            <a:solidFill>
              <a:schemeClr val="accent2"/>
            </a:solidFill>
          </a:ln>
        </p:spPr>
        <p:txBody>
          <a:bodyPr vert="horz" lIns="137160" tIns="0" rIns="0" bIns="0" rtlCol="0" anchor="t">
            <a:noAutofit/>
          </a:bodyPr>
          <a:lstStyle/>
          <a:p>
            <a:pPr>
              <a:spcBef>
                <a:spcPts val="600"/>
              </a:spcBef>
              <a:buNone/>
            </a:pPr>
            <a:r>
              <a:rPr lang="en-US" sz="2000"/>
              <a:t>Attestation</a:t>
            </a:r>
          </a:p>
          <a:p>
            <a:pPr marL="285750" indent="-285750">
              <a:buFont typeface="Arial" panose="020B0604020202020204" pitchFamily="34" charset="0"/>
              <a:buChar char="•"/>
            </a:pPr>
            <a:r>
              <a:rPr lang="en-US"/>
              <a:t>Statement signed by a trusted party (HW) that specifies </a:t>
            </a:r>
          </a:p>
          <a:p>
            <a:pPr marL="742950" lvl="1" indent="-285750">
              <a:spcBef>
                <a:spcPts val="0"/>
              </a:spcBef>
            </a:pPr>
            <a:r>
              <a:rPr lang="en-US" sz="1800"/>
              <a:t>program identity (measurement)  program</a:t>
            </a:r>
          </a:p>
          <a:p>
            <a:pPr marL="742950" lvl="1" indent="-285750">
              <a:spcBef>
                <a:spcPts val="0"/>
              </a:spcBef>
            </a:pPr>
            <a:r>
              <a:rPr lang="en-US" sz="1800"/>
              <a:t>hardware protection (isolation, integrity, confidentiality) guarantees </a:t>
            </a:r>
          </a:p>
          <a:p>
            <a:pPr marL="742950" lvl="1" indent="-285750">
              <a:spcBef>
                <a:spcPts val="0"/>
              </a:spcBef>
            </a:pPr>
            <a:r>
              <a:rPr lang="en-US" sz="1800"/>
              <a:t>Statement attributable to isolated entity</a:t>
            </a:r>
          </a:p>
          <a:p>
            <a:pPr>
              <a:spcBef>
                <a:spcPts val="600"/>
              </a:spcBef>
              <a:buNone/>
            </a:pPr>
            <a:endParaRPr lang="en-US" sz="2000"/>
          </a:p>
        </p:txBody>
      </p:sp>
      <p:sp>
        <p:nvSpPr>
          <p:cNvPr id="7" name="Content Placeholder 3">
            <a:extLst>
              <a:ext uri="{FF2B5EF4-FFF2-40B4-BE49-F238E27FC236}">
                <a16:creationId xmlns:a16="http://schemas.microsoft.com/office/drawing/2014/main" id="{C7FAFFD9-F061-5641-B6DC-DFB42DA0DBDB}"/>
              </a:ext>
            </a:extLst>
          </p:cNvPr>
          <p:cNvSpPr txBox="1">
            <a:spLocks/>
          </p:cNvSpPr>
          <p:nvPr/>
        </p:nvSpPr>
        <p:spPr>
          <a:xfrm>
            <a:off x="6670724" y="1111802"/>
            <a:ext cx="5276705" cy="1258727"/>
          </a:xfrm>
          <a:prstGeom prst="rect">
            <a:avLst/>
          </a:prstGeom>
          <a:solidFill>
            <a:schemeClr val="accent4">
              <a:lumMod val="20000"/>
              <a:lumOff val="80000"/>
              <a:alpha val="60000"/>
            </a:schemeClr>
          </a:solidFill>
          <a:ln>
            <a:solidFill>
              <a:schemeClr val="accent2"/>
            </a:solidFill>
          </a:ln>
        </p:spPr>
        <p:txBody>
          <a:bodyPr vert="horz" lIns="137160" tIns="0" rIns="0" bIns="0" rtlCol="0" anchor="t">
            <a:noAutofit/>
          </a:bodyPr>
          <a:lstStyle>
            <a:lvl1pPr marL="0" indent="0" algn="l" defTabSz="914400" rtl="0" eaLnBrk="1" latinLnBrk="0" hangingPunct="1">
              <a:lnSpc>
                <a:spcPct val="100000"/>
              </a:lnSpc>
              <a:spcBef>
                <a:spcPts val="600"/>
              </a:spcBef>
              <a:buClr>
                <a:schemeClr val="tx1">
                  <a:lumMod val="60000"/>
                  <a:lumOff val="40000"/>
                </a:schemeClr>
              </a:buClr>
              <a:buSzPct val="90000"/>
              <a:buFont typeface="Arial" panose="020B0604020202020204" pitchFamily="34" charset="0"/>
              <a:buChar char="​"/>
              <a:defRPr lang="en-US" sz="1800" kern="1200" dirty="0">
                <a:solidFill>
                  <a:schemeClr val="tx2"/>
                </a:solidFill>
                <a:latin typeface="+mn-lt"/>
                <a:ea typeface="+mn-ea"/>
                <a:cs typeface="+mn-cs"/>
              </a:defRPr>
            </a:lvl1pPr>
            <a:lvl2pPr marL="457200" indent="-184150" algn="l" defTabSz="914400" rtl="0" eaLnBrk="1" latinLnBrk="0" hangingPunct="1">
              <a:lnSpc>
                <a:spcPct val="100000"/>
              </a:lnSpc>
              <a:spcBef>
                <a:spcPts val="600"/>
              </a:spcBef>
              <a:buClr>
                <a:schemeClr val="tx2"/>
              </a:buClr>
              <a:buSzPct val="90000"/>
              <a:buFont typeface="Arial" panose="020B0604020202020204" pitchFamily="34" charset="0"/>
              <a:buChar char="•"/>
              <a:defRPr lang="en-US" sz="1600" kern="1200" dirty="0">
                <a:solidFill>
                  <a:schemeClr val="tx2"/>
                </a:solidFill>
                <a:latin typeface="+mn-lt"/>
                <a:ea typeface="+mn-ea"/>
                <a:cs typeface="+mn-cs"/>
              </a:defRPr>
            </a:lvl2pPr>
            <a:lvl3pPr marL="744538" indent="-169863" algn="l" defTabSz="914400" rtl="0" eaLnBrk="1" latinLnBrk="0" hangingPunct="1">
              <a:lnSpc>
                <a:spcPct val="100000"/>
              </a:lnSpc>
              <a:spcBef>
                <a:spcPts val="600"/>
              </a:spcBef>
              <a:spcAft>
                <a:spcPts val="0"/>
              </a:spcAft>
              <a:buClr>
                <a:schemeClr val="tx2"/>
              </a:buClr>
              <a:buSzPct val="90000"/>
              <a:buFont typeface="Camphor Std" panose="020B0504030404020204" pitchFamily="34" charset="0"/>
              <a:buChar char="–"/>
              <a:defRPr lang="en-US" sz="1400" kern="1200" dirty="0">
                <a:solidFill>
                  <a:schemeClr val="tx2"/>
                </a:solidFill>
                <a:latin typeface="+mn-lt"/>
                <a:ea typeface="+mn-ea"/>
                <a:cs typeface="+mn-cs"/>
              </a:defRPr>
            </a:lvl3pPr>
            <a:lvl4pPr marL="969963" indent="-166688" algn="l" defTabSz="914400" rtl="0" eaLnBrk="1" latinLnBrk="0" hangingPunct="1">
              <a:lnSpc>
                <a:spcPct val="100000"/>
              </a:lnSpc>
              <a:spcBef>
                <a:spcPts val="600"/>
              </a:spcBef>
              <a:buClr>
                <a:schemeClr val="tx2"/>
              </a:buClr>
              <a:buSzPct val="90000"/>
              <a:buFont typeface="Arial" panose="020B0604020202020204" pitchFamily="34" charset="0"/>
              <a:buChar char="•"/>
              <a:defRPr lang="en-US" sz="1200" kern="1200" dirty="0">
                <a:solidFill>
                  <a:schemeClr val="tx2"/>
                </a:solidFill>
                <a:latin typeface="+mn-lt"/>
                <a:ea typeface="+mn-ea"/>
                <a:cs typeface="+mn-cs"/>
              </a:defRPr>
            </a:lvl4pPr>
            <a:lvl5pPr marL="1143000" indent="-138113" algn="l" defTabSz="914400" rtl="0" eaLnBrk="1" latinLnBrk="0" hangingPunct="1">
              <a:lnSpc>
                <a:spcPct val="100000"/>
              </a:lnSpc>
              <a:spcBef>
                <a:spcPts val="600"/>
              </a:spcBef>
              <a:buClr>
                <a:schemeClr val="tx2"/>
              </a:buClr>
              <a:buSzPct val="90000"/>
              <a:buFont typeface="Camphor Std" panose="020B0504030404020204" pitchFamily="34" charset="0"/>
              <a:buChar char="–"/>
              <a:tabLst/>
              <a:defRPr lang="en-US" sz="1200" kern="1200" dirty="0" smtClean="0">
                <a:solidFill>
                  <a:schemeClr val="tx2"/>
                </a:solidFill>
                <a:latin typeface="+mn-lt"/>
                <a:ea typeface="+mn-ea"/>
                <a:cs typeface="+mn-cs"/>
              </a:defRPr>
            </a:lvl5pPr>
            <a:lvl6pPr marL="1258888" indent="-111125" algn="l" defTabSz="914400" rtl="0" eaLnBrk="1" latinLnBrk="0" hangingPunct="1">
              <a:lnSpc>
                <a:spcPct val="100000"/>
              </a:lnSpc>
              <a:spcBef>
                <a:spcPts val="6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6pPr>
            <a:lvl7pPr marL="1379538" indent="-120650" algn="l" defTabSz="914400" rtl="0" eaLnBrk="1" latinLnBrk="0" hangingPunct="1">
              <a:lnSpc>
                <a:spcPct val="100000"/>
              </a:lnSpc>
              <a:spcBef>
                <a:spcPts val="600"/>
              </a:spcBef>
              <a:buClr>
                <a:schemeClr val="tx2"/>
              </a:buClr>
              <a:buSzPct val="90000"/>
              <a:buFont typeface="System Font Regular"/>
              <a:buChar char="-"/>
              <a:tabLst/>
              <a:defRPr sz="1400" kern="1200">
                <a:solidFill>
                  <a:schemeClr val="tx2"/>
                </a:solidFill>
                <a:latin typeface="+mn-lt"/>
                <a:ea typeface="+mn-ea"/>
                <a:cs typeface="+mn-cs"/>
              </a:defRPr>
            </a:lvl7pPr>
            <a:lvl8pPr marL="1550988" indent="-120650" algn="l" defTabSz="914400" rtl="0" eaLnBrk="1" latinLnBrk="0" hangingPunct="1">
              <a:lnSpc>
                <a:spcPct val="100000"/>
              </a:lnSpc>
              <a:spcBef>
                <a:spcPts val="6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20650" algn="l" defTabSz="914400" rtl="0" eaLnBrk="1" latinLnBrk="0" hangingPunct="1">
              <a:lnSpc>
                <a:spcPct val="100000"/>
              </a:lnSpc>
              <a:spcBef>
                <a:spcPts val="600"/>
              </a:spcBef>
              <a:buClr>
                <a:schemeClr val="tx2"/>
              </a:buClr>
              <a:buSzPct val="90000"/>
              <a:buFont typeface="System Font Regular"/>
              <a:buChar char="-"/>
              <a:tabLst/>
              <a:defRPr sz="1400" kern="1200">
                <a:solidFill>
                  <a:schemeClr val="tx2"/>
                </a:solidFill>
                <a:latin typeface="+mn-lt"/>
                <a:ea typeface="+mn-ea"/>
                <a:cs typeface="+mn-cs"/>
              </a:defRPr>
            </a:lvl9pPr>
          </a:lstStyle>
          <a:p>
            <a:pPr>
              <a:buFont typeface="Arial" panose="020B0604020202020204" pitchFamily="34" charset="0"/>
              <a:buNone/>
            </a:pPr>
            <a:r>
              <a:rPr lang="en-US" sz="2000"/>
              <a:t>Isolation and measurement</a:t>
            </a:r>
          </a:p>
          <a:p>
            <a:pPr marL="285750" indent="-285750">
              <a:spcBef>
                <a:spcPts val="0"/>
              </a:spcBef>
              <a:buFont typeface="Arial" panose="020B0604020202020204" pitchFamily="34" charset="0"/>
              <a:buChar char="•"/>
            </a:pPr>
            <a:r>
              <a:rPr lang="en-US"/>
              <a:t>Program address space isolated</a:t>
            </a:r>
          </a:p>
          <a:p>
            <a:pPr marL="285750" indent="-285750">
              <a:spcBef>
                <a:spcPts val="0"/>
              </a:spcBef>
              <a:buFont typeface="Arial" panose="020B0604020202020204" pitchFamily="34" charset="0"/>
              <a:buChar char="•"/>
            </a:pPr>
            <a:r>
              <a:rPr lang="en-US"/>
              <a:t>Program hashed to give non-forgeable identity</a:t>
            </a:r>
          </a:p>
          <a:p>
            <a:pPr>
              <a:buFont typeface="Arial" panose="020B0604020202020204" pitchFamily="34" charset="0"/>
              <a:buNone/>
            </a:pPr>
            <a:endParaRPr lang="en-US" sz="2000"/>
          </a:p>
        </p:txBody>
      </p:sp>
      <p:sp>
        <p:nvSpPr>
          <p:cNvPr id="8" name="Content Placeholder 3">
            <a:extLst>
              <a:ext uri="{FF2B5EF4-FFF2-40B4-BE49-F238E27FC236}">
                <a16:creationId xmlns:a16="http://schemas.microsoft.com/office/drawing/2014/main" id="{67130DE2-CAEF-5543-8E3F-6D87898A002A}"/>
              </a:ext>
            </a:extLst>
          </p:cNvPr>
          <p:cNvSpPr txBox="1">
            <a:spLocks/>
          </p:cNvSpPr>
          <p:nvPr/>
        </p:nvSpPr>
        <p:spPr>
          <a:xfrm>
            <a:off x="6670725" y="2422688"/>
            <a:ext cx="5276705" cy="1258727"/>
          </a:xfrm>
          <a:prstGeom prst="rect">
            <a:avLst/>
          </a:prstGeom>
          <a:solidFill>
            <a:schemeClr val="accent3">
              <a:lumMod val="20000"/>
              <a:lumOff val="80000"/>
              <a:alpha val="72000"/>
            </a:schemeClr>
          </a:solidFill>
          <a:ln>
            <a:solidFill>
              <a:schemeClr val="accent2"/>
            </a:solidFill>
          </a:ln>
        </p:spPr>
        <p:txBody>
          <a:bodyPr vert="horz" lIns="137160" tIns="0" rIns="0" bIns="0" rtlCol="0" anchor="t">
            <a:noAutofit/>
          </a:bodyPr>
          <a:lstStyle>
            <a:lvl1pPr marL="0" indent="0" algn="l" defTabSz="914400" rtl="0" eaLnBrk="1" latinLnBrk="0" hangingPunct="1">
              <a:lnSpc>
                <a:spcPct val="100000"/>
              </a:lnSpc>
              <a:spcBef>
                <a:spcPts val="600"/>
              </a:spcBef>
              <a:buClr>
                <a:schemeClr val="tx1">
                  <a:lumMod val="60000"/>
                  <a:lumOff val="40000"/>
                </a:schemeClr>
              </a:buClr>
              <a:buSzPct val="90000"/>
              <a:buFont typeface="Arial" panose="020B0604020202020204" pitchFamily="34" charset="0"/>
              <a:buChar char="​"/>
              <a:defRPr lang="en-US" sz="1800" kern="1200" dirty="0">
                <a:solidFill>
                  <a:schemeClr val="tx2"/>
                </a:solidFill>
                <a:latin typeface="+mn-lt"/>
                <a:ea typeface="+mn-ea"/>
                <a:cs typeface="+mn-cs"/>
              </a:defRPr>
            </a:lvl1pPr>
            <a:lvl2pPr marL="457200" indent="-184150" algn="l" defTabSz="914400" rtl="0" eaLnBrk="1" latinLnBrk="0" hangingPunct="1">
              <a:lnSpc>
                <a:spcPct val="100000"/>
              </a:lnSpc>
              <a:spcBef>
                <a:spcPts val="600"/>
              </a:spcBef>
              <a:buClr>
                <a:schemeClr val="tx2"/>
              </a:buClr>
              <a:buSzPct val="90000"/>
              <a:buFont typeface="Arial" panose="020B0604020202020204" pitchFamily="34" charset="0"/>
              <a:buChar char="•"/>
              <a:defRPr lang="en-US" sz="1600" kern="1200" dirty="0">
                <a:solidFill>
                  <a:schemeClr val="tx2"/>
                </a:solidFill>
                <a:latin typeface="+mn-lt"/>
                <a:ea typeface="+mn-ea"/>
                <a:cs typeface="+mn-cs"/>
              </a:defRPr>
            </a:lvl2pPr>
            <a:lvl3pPr marL="744538" indent="-169863" algn="l" defTabSz="914400" rtl="0" eaLnBrk="1" latinLnBrk="0" hangingPunct="1">
              <a:lnSpc>
                <a:spcPct val="100000"/>
              </a:lnSpc>
              <a:spcBef>
                <a:spcPts val="600"/>
              </a:spcBef>
              <a:spcAft>
                <a:spcPts val="0"/>
              </a:spcAft>
              <a:buClr>
                <a:schemeClr val="tx2"/>
              </a:buClr>
              <a:buSzPct val="90000"/>
              <a:buFont typeface="Camphor Std" panose="020B0504030404020204" pitchFamily="34" charset="0"/>
              <a:buChar char="–"/>
              <a:defRPr lang="en-US" sz="1400" kern="1200" dirty="0">
                <a:solidFill>
                  <a:schemeClr val="tx2"/>
                </a:solidFill>
                <a:latin typeface="+mn-lt"/>
                <a:ea typeface="+mn-ea"/>
                <a:cs typeface="+mn-cs"/>
              </a:defRPr>
            </a:lvl3pPr>
            <a:lvl4pPr marL="969963" indent="-166688" algn="l" defTabSz="914400" rtl="0" eaLnBrk="1" latinLnBrk="0" hangingPunct="1">
              <a:lnSpc>
                <a:spcPct val="100000"/>
              </a:lnSpc>
              <a:spcBef>
                <a:spcPts val="600"/>
              </a:spcBef>
              <a:buClr>
                <a:schemeClr val="tx2"/>
              </a:buClr>
              <a:buSzPct val="90000"/>
              <a:buFont typeface="Arial" panose="020B0604020202020204" pitchFamily="34" charset="0"/>
              <a:buChar char="•"/>
              <a:defRPr lang="en-US" sz="1200" kern="1200" dirty="0">
                <a:solidFill>
                  <a:schemeClr val="tx2"/>
                </a:solidFill>
                <a:latin typeface="+mn-lt"/>
                <a:ea typeface="+mn-ea"/>
                <a:cs typeface="+mn-cs"/>
              </a:defRPr>
            </a:lvl4pPr>
            <a:lvl5pPr marL="1143000" indent="-138113" algn="l" defTabSz="914400" rtl="0" eaLnBrk="1" latinLnBrk="0" hangingPunct="1">
              <a:lnSpc>
                <a:spcPct val="100000"/>
              </a:lnSpc>
              <a:spcBef>
                <a:spcPts val="600"/>
              </a:spcBef>
              <a:buClr>
                <a:schemeClr val="tx2"/>
              </a:buClr>
              <a:buSzPct val="90000"/>
              <a:buFont typeface="Camphor Std" panose="020B0504030404020204" pitchFamily="34" charset="0"/>
              <a:buChar char="–"/>
              <a:tabLst/>
              <a:defRPr lang="en-US" sz="1200" kern="1200" dirty="0" smtClean="0">
                <a:solidFill>
                  <a:schemeClr val="tx2"/>
                </a:solidFill>
                <a:latin typeface="+mn-lt"/>
                <a:ea typeface="+mn-ea"/>
                <a:cs typeface="+mn-cs"/>
              </a:defRPr>
            </a:lvl5pPr>
            <a:lvl6pPr marL="1258888" indent="-111125" algn="l" defTabSz="914400" rtl="0" eaLnBrk="1" latinLnBrk="0" hangingPunct="1">
              <a:lnSpc>
                <a:spcPct val="100000"/>
              </a:lnSpc>
              <a:spcBef>
                <a:spcPts val="6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6pPr>
            <a:lvl7pPr marL="1379538" indent="-120650" algn="l" defTabSz="914400" rtl="0" eaLnBrk="1" latinLnBrk="0" hangingPunct="1">
              <a:lnSpc>
                <a:spcPct val="100000"/>
              </a:lnSpc>
              <a:spcBef>
                <a:spcPts val="600"/>
              </a:spcBef>
              <a:buClr>
                <a:schemeClr val="tx2"/>
              </a:buClr>
              <a:buSzPct val="90000"/>
              <a:buFont typeface="System Font Regular"/>
              <a:buChar char="-"/>
              <a:tabLst/>
              <a:defRPr sz="1400" kern="1200">
                <a:solidFill>
                  <a:schemeClr val="tx2"/>
                </a:solidFill>
                <a:latin typeface="+mn-lt"/>
                <a:ea typeface="+mn-ea"/>
                <a:cs typeface="+mn-cs"/>
              </a:defRPr>
            </a:lvl7pPr>
            <a:lvl8pPr marL="1550988" indent="-120650" algn="l" defTabSz="914400" rtl="0" eaLnBrk="1" latinLnBrk="0" hangingPunct="1">
              <a:lnSpc>
                <a:spcPct val="100000"/>
              </a:lnSpc>
              <a:spcBef>
                <a:spcPts val="6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20650" algn="l" defTabSz="914400" rtl="0" eaLnBrk="1" latinLnBrk="0" hangingPunct="1">
              <a:lnSpc>
                <a:spcPct val="100000"/>
              </a:lnSpc>
              <a:spcBef>
                <a:spcPts val="600"/>
              </a:spcBef>
              <a:buClr>
                <a:schemeClr val="tx2"/>
              </a:buClr>
              <a:buSzPct val="90000"/>
              <a:buFont typeface="System Font Regular"/>
              <a:buChar char="-"/>
              <a:tabLst/>
              <a:defRPr sz="1400" kern="1200">
                <a:solidFill>
                  <a:schemeClr val="tx2"/>
                </a:solidFill>
                <a:latin typeface="+mn-lt"/>
                <a:ea typeface="+mn-ea"/>
                <a:cs typeface="+mn-cs"/>
              </a:defRPr>
            </a:lvl9pPr>
          </a:lstStyle>
          <a:p>
            <a:pPr>
              <a:buFont typeface="Arial" panose="020B0604020202020204" pitchFamily="34" charset="0"/>
              <a:buNone/>
            </a:pPr>
            <a:r>
              <a:rPr lang="en-US" sz="2000"/>
              <a:t>Secrets</a:t>
            </a:r>
          </a:p>
          <a:p>
            <a:pPr marL="285750" indent="-285750">
              <a:spcBef>
                <a:spcPts val="0"/>
              </a:spcBef>
              <a:buFont typeface="Arial" panose="020B0604020202020204" pitchFamily="34" charset="0"/>
              <a:buChar char="•"/>
            </a:pPr>
            <a:r>
              <a:rPr lang="en-US"/>
              <a:t>Seal: p</a:t>
            </a:r>
            <a:r>
              <a:rPr lang="en-US" sz="1800"/>
              <a:t>rotect a secret for this measurement</a:t>
            </a:r>
          </a:p>
          <a:p>
            <a:pPr marL="285750" indent="-285750">
              <a:spcBef>
                <a:spcPts val="0"/>
              </a:spcBef>
              <a:buFont typeface="Arial" panose="020B0604020202020204" pitchFamily="34" charset="0"/>
              <a:buChar char="•"/>
            </a:pPr>
            <a:r>
              <a:rPr lang="en-US"/>
              <a:t>Unseal: r</a:t>
            </a:r>
            <a:r>
              <a:rPr lang="en-US" sz="1800"/>
              <a:t>estore a secret for this measurement</a:t>
            </a:r>
          </a:p>
          <a:p>
            <a:pPr>
              <a:buFont typeface="Arial" panose="020B0604020202020204" pitchFamily="34" charset="0"/>
              <a:buNone/>
            </a:pPr>
            <a:endParaRPr lang="en-US" sz="2000"/>
          </a:p>
        </p:txBody>
      </p:sp>
      <p:sp>
        <p:nvSpPr>
          <p:cNvPr id="6" name="Content Placeholder 3">
            <a:extLst>
              <a:ext uri="{FF2B5EF4-FFF2-40B4-BE49-F238E27FC236}">
                <a16:creationId xmlns:a16="http://schemas.microsoft.com/office/drawing/2014/main" id="{620F13C4-3A8C-C04F-9993-DA9019917EA8}"/>
              </a:ext>
            </a:extLst>
          </p:cNvPr>
          <p:cNvSpPr txBox="1">
            <a:spLocks/>
          </p:cNvSpPr>
          <p:nvPr/>
        </p:nvSpPr>
        <p:spPr>
          <a:xfrm>
            <a:off x="179605" y="2132723"/>
            <a:ext cx="5486297" cy="3668694"/>
          </a:xfrm>
          <a:prstGeom prst="rect">
            <a:avLst/>
          </a:prstGeom>
          <a:solidFill>
            <a:schemeClr val="bg1">
              <a:lumMod val="95000"/>
            </a:schemeClr>
          </a:solidFill>
          <a:ln>
            <a:solidFill>
              <a:schemeClr val="accent2"/>
            </a:solidFill>
          </a:ln>
        </p:spPr>
        <p:txBody>
          <a:bodyPr vert="horz" lIns="137160" tIns="137160" rIns="137160" bIns="137160" rtlCol="0" anchor="t">
            <a:noAutofit/>
          </a:bodyPr>
          <a:lstStyle>
            <a:lvl1pPr marL="0" indent="0" algn="l" defTabSz="914400" rtl="0" eaLnBrk="1" latinLnBrk="0" hangingPunct="1">
              <a:lnSpc>
                <a:spcPct val="100000"/>
              </a:lnSpc>
              <a:spcBef>
                <a:spcPts val="600"/>
              </a:spcBef>
              <a:buClr>
                <a:schemeClr val="tx1">
                  <a:lumMod val="60000"/>
                  <a:lumOff val="40000"/>
                </a:schemeClr>
              </a:buClr>
              <a:buSzPct val="90000"/>
              <a:buFont typeface="Arial" panose="020B0604020202020204" pitchFamily="34" charset="0"/>
              <a:buChar char="​"/>
              <a:defRPr lang="en-US" sz="1800" kern="1200" dirty="0">
                <a:solidFill>
                  <a:schemeClr val="tx2"/>
                </a:solidFill>
                <a:latin typeface="+mn-lt"/>
                <a:ea typeface="+mn-ea"/>
                <a:cs typeface="+mn-cs"/>
              </a:defRPr>
            </a:lvl1pPr>
            <a:lvl2pPr marL="457200" indent="-184150" algn="l" defTabSz="914400" rtl="0" eaLnBrk="1" latinLnBrk="0" hangingPunct="1">
              <a:lnSpc>
                <a:spcPct val="100000"/>
              </a:lnSpc>
              <a:spcBef>
                <a:spcPts val="600"/>
              </a:spcBef>
              <a:buClr>
                <a:schemeClr val="tx2"/>
              </a:buClr>
              <a:buSzPct val="90000"/>
              <a:buFont typeface="Arial" panose="020B0604020202020204" pitchFamily="34" charset="0"/>
              <a:buChar char="•"/>
              <a:defRPr lang="en-US" sz="1600" kern="1200" dirty="0">
                <a:solidFill>
                  <a:schemeClr val="tx2"/>
                </a:solidFill>
                <a:latin typeface="+mn-lt"/>
                <a:ea typeface="+mn-ea"/>
                <a:cs typeface="+mn-cs"/>
              </a:defRPr>
            </a:lvl2pPr>
            <a:lvl3pPr marL="744538" indent="-169863" algn="l" defTabSz="914400" rtl="0" eaLnBrk="1" latinLnBrk="0" hangingPunct="1">
              <a:lnSpc>
                <a:spcPct val="100000"/>
              </a:lnSpc>
              <a:spcBef>
                <a:spcPts val="600"/>
              </a:spcBef>
              <a:spcAft>
                <a:spcPts val="0"/>
              </a:spcAft>
              <a:buClr>
                <a:schemeClr val="tx2"/>
              </a:buClr>
              <a:buSzPct val="90000"/>
              <a:buFont typeface="Camphor Std" panose="020B0504030404020204" pitchFamily="34" charset="0"/>
              <a:buChar char="–"/>
              <a:defRPr lang="en-US" sz="1400" kern="1200" dirty="0">
                <a:solidFill>
                  <a:schemeClr val="tx2"/>
                </a:solidFill>
                <a:latin typeface="+mn-lt"/>
                <a:ea typeface="+mn-ea"/>
                <a:cs typeface="+mn-cs"/>
              </a:defRPr>
            </a:lvl3pPr>
            <a:lvl4pPr marL="969963" indent="-166688" algn="l" defTabSz="914400" rtl="0" eaLnBrk="1" latinLnBrk="0" hangingPunct="1">
              <a:lnSpc>
                <a:spcPct val="100000"/>
              </a:lnSpc>
              <a:spcBef>
                <a:spcPts val="600"/>
              </a:spcBef>
              <a:buClr>
                <a:schemeClr val="tx2"/>
              </a:buClr>
              <a:buSzPct val="90000"/>
              <a:buFont typeface="Arial" panose="020B0604020202020204" pitchFamily="34" charset="0"/>
              <a:buChar char="•"/>
              <a:defRPr lang="en-US" sz="1200" kern="1200" dirty="0">
                <a:solidFill>
                  <a:schemeClr val="tx2"/>
                </a:solidFill>
                <a:latin typeface="+mn-lt"/>
                <a:ea typeface="+mn-ea"/>
                <a:cs typeface="+mn-cs"/>
              </a:defRPr>
            </a:lvl4pPr>
            <a:lvl5pPr marL="1143000" indent="-138113" algn="l" defTabSz="914400" rtl="0" eaLnBrk="1" latinLnBrk="0" hangingPunct="1">
              <a:lnSpc>
                <a:spcPct val="100000"/>
              </a:lnSpc>
              <a:spcBef>
                <a:spcPts val="600"/>
              </a:spcBef>
              <a:buClr>
                <a:schemeClr val="tx2"/>
              </a:buClr>
              <a:buSzPct val="90000"/>
              <a:buFont typeface="Camphor Std" panose="020B0504030404020204" pitchFamily="34" charset="0"/>
              <a:buChar char="–"/>
              <a:tabLst/>
              <a:defRPr lang="en-US" sz="1200" kern="1200" dirty="0" smtClean="0">
                <a:solidFill>
                  <a:schemeClr val="tx2"/>
                </a:solidFill>
                <a:latin typeface="+mn-lt"/>
                <a:ea typeface="+mn-ea"/>
                <a:cs typeface="+mn-cs"/>
              </a:defRPr>
            </a:lvl5pPr>
            <a:lvl6pPr marL="1258888" indent="-111125" algn="l" defTabSz="914400" rtl="0" eaLnBrk="1" latinLnBrk="0" hangingPunct="1">
              <a:lnSpc>
                <a:spcPct val="100000"/>
              </a:lnSpc>
              <a:spcBef>
                <a:spcPts val="6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6pPr>
            <a:lvl7pPr marL="1379538" indent="-120650" algn="l" defTabSz="914400" rtl="0" eaLnBrk="1" latinLnBrk="0" hangingPunct="1">
              <a:lnSpc>
                <a:spcPct val="100000"/>
              </a:lnSpc>
              <a:spcBef>
                <a:spcPts val="600"/>
              </a:spcBef>
              <a:buClr>
                <a:schemeClr val="tx2"/>
              </a:buClr>
              <a:buSzPct val="90000"/>
              <a:buFont typeface="System Font Regular"/>
              <a:buChar char="-"/>
              <a:tabLst/>
              <a:defRPr sz="1400" kern="1200">
                <a:solidFill>
                  <a:schemeClr val="tx2"/>
                </a:solidFill>
                <a:latin typeface="+mn-lt"/>
                <a:ea typeface="+mn-ea"/>
                <a:cs typeface="+mn-cs"/>
              </a:defRPr>
            </a:lvl7pPr>
            <a:lvl8pPr marL="1550988" indent="-120650" algn="l" defTabSz="914400" rtl="0" eaLnBrk="1" latinLnBrk="0" hangingPunct="1">
              <a:lnSpc>
                <a:spcPct val="100000"/>
              </a:lnSpc>
              <a:spcBef>
                <a:spcPts val="6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20650" algn="l" defTabSz="914400" rtl="0" eaLnBrk="1" latinLnBrk="0" hangingPunct="1">
              <a:lnSpc>
                <a:spcPct val="100000"/>
              </a:lnSpc>
              <a:spcBef>
                <a:spcPts val="600"/>
              </a:spcBef>
              <a:buClr>
                <a:schemeClr val="tx2"/>
              </a:buClr>
              <a:buSzPct val="90000"/>
              <a:buFont typeface="System Font Regular"/>
              <a:buChar char="-"/>
              <a:tabLst/>
              <a:defRPr sz="1400" kern="1200">
                <a:solidFill>
                  <a:schemeClr val="tx2"/>
                </a:solidFill>
                <a:latin typeface="+mn-lt"/>
                <a:ea typeface="+mn-ea"/>
                <a:cs typeface="+mn-cs"/>
              </a:defRPr>
            </a:lvl9pPr>
          </a:lstStyle>
          <a:p>
            <a:pPr>
              <a:buNone/>
            </a:pPr>
            <a:r>
              <a:rPr lang="en-US" sz="2000" b="1">
                <a:solidFill>
                  <a:schemeClr val="accent2"/>
                </a:solidFill>
              </a:rPr>
              <a:t>Four capabilities of a Confidential Computing:</a:t>
            </a:r>
          </a:p>
          <a:p>
            <a:pPr marL="285750" indent="-285750">
              <a:buFont typeface="Arial" panose="020B0604020202020204" pitchFamily="34" charset="0"/>
              <a:buChar char="•"/>
            </a:pPr>
            <a:r>
              <a:rPr lang="en-US" b="1">
                <a:solidFill>
                  <a:schemeClr val="accent2"/>
                </a:solidFill>
              </a:rPr>
              <a:t>Isolation.  </a:t>
            </a:r>
            <a:r>
              <a:rPr lang="en-US"/>
              <a:t>Program address space and computation.</a:t>
            </a:r>
          </a:p>
          <a:p>
            <a:pPr marL="285750" indent="-285750">
              <a:buFont typeface="Arial" panose="020B0604020202020204" pitchFamily="34" charset="0"/>
              <a:buChar char="•"/>
            </a:pPr>
            <a:r>
              <a:rPr lang="en-US" b="1">
                <a:solidFill>
                  <a:schemeClr val="accent2"/>
                </a:solidFill>
              </a:rPr>
              <a:t>Measurement.</a:t>
            </a:r>
            <a:r>
              <a:rPr lang="en-US"/>
              <a:t> Use cryptographic hash to create an unforgeable program identity.</a:t>
            </a:r>
          </a:p>
          <a:p>
            <a:pPr marL="285750" indent="-285750">
              <a:buFont typeface="Arial" panose="020B0604020202020204" pitchFamily="34" charset="0"/>
              <a:buChar char="•"/>
            </a:pPr>
            <a:r>
              <a:rPr lang="en-US" b="1">
                <a:solidFill>
                  <a:schemeClr val="accent2"/>
                </a:solidFill>
              </a:rPr>
              <a:t>Secrets. </a:t>
            </a:r>
            <a:r>
              <a:rPr lang="en-US"/>
              <a:t>Isolated storage and exclusive program access.  (aka, “sealed storage”).</a:t>
            </a:r>
          </a:p>
          <a:p>
            <a:pPr marL="285750" indent="-285750">
              <a:buFont typeface="Arial" panose="020B0604020202020204" pitchFamily="34" charset="0"/>
              <a:buChar char="•"/>
            </a:pPr>
            <a:r>
              <a:rPr lang="en-US" b="1">
                <a:solidFill>
                  <a:schemeClr val="accent2"/>
                </a:solidFill>
              </a:rPr>
              <a:t>Attestation</a:t>
            </a:r>
            <a:r>
              <a:rPr lang="en-US"/>
              <a:t>.  Enable remote verification of program integrity and secure communication with other such programs.</a:t>
            </a:r>
          </a:p>
        </p:txBody>
      </p:sp>
      <p:sp>
        <p:nvSpPr>
          <p:cNvPr id="30" name="Right Arrow 29">
            <a:extLst>
              <a:ext uri="{FF2B5EF4-FFF2-40B4-BE49-F238E27FC236}">
                <a16:creationId xmlns:a16="http://schemas.microsoft.com/office/drawing/2014/main" id="{4601C47D-8985-854D-B0BE-01A49A5AA629}"/>
              </a:ext>
            </a:extLst>
          </p:cNvPr>
          <p:cNvSpPr/>
          <p:nvPr/>
        </p:nvSpPr>
        <p:spPr>
          <a:xfrm>
            <a:off x="5845109" y="3177251"/>
            <a:ext cx="646408" cy="1112645"/>
          </a:xfrm>
          <a:prstGeom prst="rightArrow">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Tree>
    <p:extLst>
      <p:ext uri="{BB962C8B-B14F-4D97-AF65-F5344CB8AC3E}">
        <p14:creationId xmlns:p14="http://schemas.microsoft.com/office/powerpoint/2010/main" val="3211409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bg/>
                                          </p:spTgt>
                                        </p:tgtEl>
                                        <p:attrNameLst>
                                          <p:attrName>style.visibility</p:attrName>
                                        </p:attrNameLst>
                                      </p:cBhvr>
                                      <p:to>
                                        <p:strVal val="visible"/>
                                      </p:to>
                                    </p:set>
                                    <p:anim calcmode="lin" valueType="num">
                                      <p:cBhvr additive="base">
                                        <p:cTn id="19" dur="500" fill="hold"/>
                                        <p:tgtEl>
                                          <p:spTgt spid="4">
                                            <p:bg/>
                                          </p:spTgt>
                                        </p:tgtEl>
                                        <p:attrNameLst>
                                          <p:attrName>ppt_x</p:attrName>
                                        </p:attrNameLst>
                                      </p:cBhvr>
                                      <p:tavLst>
                                        <p:tav tm="0">
                                          <p:val>
                                            <p:strVal val="#ppt_x"/>
                                          </p:val>
                                        </p:tav>
                                        <p:tav tm="100000">
                                          <p:val>
                                            <p:strVal val="#ppt_x"/>
                                          </p:val>
                                        </p:tav>
                                      </p:tavLst>
                                    </p:anim>
                                    <p:anim calcmode="lin" valueType="num">
                                      <p:cBhvr additive="base">
                                        <p:cTn id="20" dur="500" fill="hold"/>
                                        <p:tgtEl>
                                          <p:spTgt spid="4">
                                            <p:bg/>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
                                            <p:txEl>
                                              <p:pRg st="0" end="0"/>
                                            </p:txEl>
                                          </p:spTgt>
                                        </p:tgtEl>
                                        <p:attrNameLst>
                                          <p:attrName>style.visibility</p:attrName>
                                        </p:attrNameLst>
                                      </p:cBhvr>
                                      <p:to>
                                        <p:strVal val="visible"/>
                                      </p:to>
                                    </p:set>
                                    <p:anim calcmode="lin" valueType="num">
                                      <p:cBhvr additive="base">
                                        <p:cTn id="23"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4">
                                            <p:txEl>
                                              <p:pRg st="0" end="0"/>
                                            </p:tx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 calcmode="lin" valueType="num">
                                      <p:cBhvr additive="base">
                                        <p:cTn id="27"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4">
                                            <p:txEl>
                                              <p:pRg st="1" end="1"/>
                                            </p:txEl>
                                          </p:spTgt>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4">
                                            <p:txEl>
                                              <p:pRg st="2" end="2"/>
                                            </p:txEl>
                                          </p:spTgt>
                                        </p:tgtEl>
                                        <p:attrNameLst>
                                          <p:attrName>style.visibility</p:attrName>
                                        </p:attrNameLst>
                                      </p:cBhvr>
                                      <p:to>
                                        <p:strVal val="visible"/>
                                      </p:to>
                                    </p:set>
                                    <p:anim calcmode="lin" valueType="num">
                                      <p:cBhvr additive="base">
                                        <p:cTn id="31"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
                                            <p:txEl>
                                              <p:pRg st="2" end="2"/>
                                            </p:txEl>
                                          </p:spTgt>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4">
                                            <p:txEl>
                                              <p:pRg st="3" end="3"/>
                                            </p:txEl>
                                          </p:spTgt>
                                        </p:tgtEl>
                                        <p:attrNameLst>
                                          <p:attrName>style.visibility</p:attrName>
                                        </p:attrNameLst>
                                      </p:cBhvr>
                                      <p:to>
                                        <p:strVal val="visible"/>
                                      </p:to>
                                    </p:set>
                                    <p:anim calcmode="lin" valueType="num">
                                      <p:cBhvr additive="base">
                                        <p:cTn id="35"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4">
                                            <p:txEl>
                                              <p:pRg st="3" end="3"/>
                                            </p:txEl>
                                          </p:spTgt>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4">
                                            <p:txEl>
                                              <p:pRg st="4" end="4"/>
                                            </p:txEl>
                                          </p:spTgt>
                                        </p:tgtEl>
                                        <p:attrNameLst>
                                          <p:attrName>style.visibility</p:attrName>
                                        </p:attrNameLst>
                                      </p:cBhvr>
                                      <p:to>
                                        <p:strVal val="visible"/>
                                      </p:to>
                                    </p:set>
                                    <p:anim calcmode="lin" valueType="num">
                                      <p:cBhvr additive="base">
                                        <p:cTn id="39"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4">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7" grpId="0" animBg="1"/>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E2652-1BD9-5545-A120-48F537B731DD}"/>
              </a:ext>
            </a:extLst>
          </p:cNvPr>
          <p:cNvSpPr>
            <a:spLocks noGrp="1"/>
          </p:cNvSpPr>
          <p:nvPr>
            <p:ph type="title"/>
          </p:nvPr>
        </p:nvSpPr>
        <p:spPr>
          <a:xfrm>
            <a:off x="289538" y="20032"/>
            <a:ext cx="11059938" cy="820150"/>
          </a:xfrm>
        </p:spPr>
        <p:txBody>
          <a:bodyPr/>
          <a:lstStyle/>
          <a:p>
            <a:r>
              <a:rPr lang="en-US" sz="4000"/>
              <a:t>Attestation Nomenclature</a:t>
            </a:r>
          </a:p>
        </p:txBody>
      </p:sp>
      <p:sp>
        <p:nvSpPr>
          <p:cNvPr id="3" name="Content Placeholder 2">
            <a:extLst>
              <a:ext uri="{FF2B5EF4-FFF2-40B4-BE49-F238E27FC236}">
                <a16:creationId xmlns:a16="http://schemas.microsoft.com/office/drawing/2014/main" id="{EAEB9B45-F575-DF4C-977F-B2FB8E10CE41}"/>
              </a:ext>
            </a:extLst>
          </p:cNvPr>
          <p:cNvSpPr>
            <a:spLocks noGrp="1"/>
          </p:cNvSpPr>
          <p:nvPr>
            <p:ph idx="1"/>
          </p:nvPr>
        </p:nvSpPr>
        <p:spPr>
          <a:xfrm>
            <a:off x="400845" y="2654519"/>
            <a:ext cx="11248672" cy="1182097"/>
          </a:xfrm>
          <a:solidFill>
            <a:srgbClr val="EC7700"/>
          </a:solidFill>
          <a:ln>
            <a:solidFill>
              <a:schemeClr val="accent1"/>
            </a:solidFill>
          </a:ln>
        </p:spPr>
        <p:txBody>
          <a:bodyPr vert="horz" lIns="0" tIns="0" rIns="0" bIns="0" rtlCol="0" anchor="t">
            <a:noAutofit/>
          </a:bodyPr>
          <a:lstStyle/>
          <a:p>
            <a:pPr>
              <a:buClr>
                <a:srgbClr val="F7F7F7"/>
              </a:buClr>
              <a:buNone/>
            </a:pPr>
            <a:r>
              <a:rPr lang="en-US" sz="1800" dirty="0">
                <a:latin typeface="Calibri" panose="020F0502020204030204" pitchFamily="34" charset="0"/>
                <a:ea typeface="+mn-lt"/>
                <a:cs typeface="Calibri" panose="020F0502020204030204" pitchFamily="34" charset="0"/>
              </a:rPr>
              <a:t>Policy attestation</a:t>
            </a:r>
          </a:p>
          <a:p>
            <a:pPr lvl="1">
              <a:spcBef>
                <a:spcPts val="400"/>
              </a:spcBef>
              <a:buNone/>
            </a:pPr>
            <a:r>
              <a:rPr lang="en-US" sz="1600" dirty="0">
                <a:latin typeface="Calibri" panose="020F0502020204030204" pitchFamily="34" charset="0"/>
                <a:cs typeface="Calibri" panose="020F0502020204030204" pitchFamily="34" charset="0"/>
              </a:rPr>
              <a:t>Verify the program actually enforces domain security policy (what the program relies on, read, writes, logs or computes</a:t>
            </a:r>
          </a:p>
          <a:p>
            <a:pPr lvl="1">
              <a:spcBef>
                <a:spcPts val="400"/>
              </a:spcBef>
              <a:buNone/>
            </a:pPr>
            <a:r>
              <a:rPr lang="en-US" sz="1600" dirty="0">
                <a:latin typeface="Calibri" panose="020F0502020204030204" pitchFamily="34" charset="0"/>
                <a:cs typeface="Calibri" panose="020F0502020204030204" pitchFamily="34" charset="0"/>
              </a:rPr>
              <a:t>Does not interpret or evaluate comprehensive program policy (in “User Data”) which is left for application developer to interpret</a:t>
            </a:r>
          </a:p>
          <a:p>
            <a:pPr lvl="1">
              <a:spcBef>
                <a:spcPts val="400"/>
              </a:spcBef>
              <a:buNone/>
            </a:pPr>
            <a:endParaRPr lang="en-US" sz="1600" dirty="0"/>
          </a:p>
        </p:txBody>
      </p:sp>
      <p:sp>
        <p:nvSpPr>
          <p:cNvPr id="4" name="Slide Number Placeholder 3">
            <a:extLst>
              <a:ext uri="{FF2B5EF4-FFF2-40B4-BE49-F238E27FC236}">
                <a16:creationId xmlns:a16="http://schemas.microsoft.com/office/drawing/2014/main" id="{9812EA1B-96CF-6B47-85EE-78614FD1FC3B}"/>
              </a:ext>
            </a:extLst>
          </p:cNvPr>
          <p:cNvSpPr>
            <a:spLocks noGrp="1"/>
          </p:cNvSpPr>
          <p:nvPr>
            <p:ph type="sldNum" sz="quarter" idx="12"/>
          </p:nvPr>
        </p:nvSpPr>
        <p:spPr>
          <a:xfrm>
            <a:off x="8633203" y="7274622"/>
            <a:ext cx="2741612" cy="365125"/>
          </a:xfrm>
        </p:spPr>
        <p:txBody>
          <a:bodyPr/>
          <a:lstStyle/>
          <a:p>
            <a:fld id="{82FE4298-9D07-B243-B446-2EF20BF7D0AF}" type="slidenum">
              <a:rPr lang="en-US" smtClean="0"/>
              <a:t>7</a:t>
            </a:fld>
            <a:endParaRPr lang="en-US"/>
          </a:p>
        </p:txBody>
      </p:sp>
      <p:sp>
        <p:nvSpPr>
          <p:cNvPr id="5" name="Content Placeholder 2">
            <a:extLst>
              <a:ext uri="{FF2B5EF4-FFF2-40B4-BE49-F238E27FC236}">
                <a16:creationId xmlns:a16="http://schemas.microsoft.com/office/drawing/2014/main" id="{D038564A-00C7-A9FC-A055-2A23A48B450E}"/>
              </a:ext>
            </a:extLst>
          </p:cNvPr>
          <p:cNvSpPr txBox="1">
            <a:spLocks/>
          </p:cNvSpPr>
          <p:nvPr/>
        </p:nvSpPr>
        <p:spPr>
          <a:xfrm>
            <a:off x="400845" y="1041787"/>
            <a:ext cx="11248671" cy="820151"/>
          </a:xfrm>
          <a:prstGeom prst="rect">
            <a:avLst/>
          </a:prstGeom>
          <a:solidFill>
            <a:srgbClr val="EC7700"/>
          </a:solidFill>
          <a:ln>
            <a:solidFill>
              <a:schemeClr val="accent1"/>
            </a:solidFill>
          </a:ln>
        </p:spPr>
        <p:txBody>
          <a:bodyPr vert="horz" lIns="0" tIns="0" rIns="0" bIns="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400"/>
              </a:spcBef>
              <a:buClr>
                <a:srgbClr val="F7F7F7"/>
              </a:buClr>
              <a:buNone/>
            </a:pPr>
            <a:r>
              <a:rPr lang="en-US" sz="1800" dirty="0">
                <a:latin typeface="Calibri" panose="020F0502020204030204" pitchFamily="34" charset="0"/>
                <a:ea typeface="+mn-lt"/>
                <a:cs typeface="Calibri" panose="020F0502020204030204" pitchFamily="34" charset="0"/>
              </a:rPr>
              <a:t>Platform attestation</a:t>
            </a:r>
          </a:p>
          <a:p>
            <a:pPr marL="457200" lvl="1" indent="0">
              <a:spcBef>
                <a:spcPts val="400"/>
              </a:spcBef>
              <a:buNone/>
            </a:pPr>
            <a:r>
              <a:rPr lang="en-US" sz="1600" dirty="0">
                <a:latin typeface="Calibri" panose="020F0502020204030204" pitchFamily="34" charset="0"/>
                <a:cs typeface="Calibri" panose="020F0502020204030204" pitchFamily="34" charset="0"/>
              </a:rPr>
              <a:t>Verify hardware and hardware dependency characteristics (hardware model and generation, bios, microcode)</a:t>
            </a:r>
          </a:p>
          <a:p>
            <a:pPr marL="457200" lvl="1" indent="0">
              <a:spcBef>
                <a:spcPts val="400"/>
              </a:spcBef>
              <a:buNone/>
            </a:pPr>
            <a:r>
              <a:rPr lang="en-US" sz="1600" dirty="0">
                <a:latin typeface="Calibri" panose="020F0502020204030204" pitchFamily="34" charset="0"/>
                <a:cs typeface="Calibri" panose="020F0502020204030204" pitchFamily="34" charset="0"/>
              </a:rPr>
              <a:t>Example: Classic Intel service attestation for SGX</a:t>
            </a:r>
          </a:p>
          <a:p>
            <a:pPr marL="0" indent="0">
              <a:spcBef>
                <a:spcPts val="400"/>
              </a:spcBef>
              <a:buNone/>
            </a:pPr>
            <a:endParaRPr lang="en-US" sz="1600" dirty="0"/>
          </a:p>
        </p:txBody>
      </p:sp>
      <p:sp>
        <p:nvSpPr>
          <p:cNvPr id="6" name="Content Placeholder 2">
            <a:extLst>
              <a:ext uri="{FF2B5EF4-FFF2-40B4-BE49-F238E27FC236}">
                <a16:creationId xmlns:a16="http://schemas.microsoft.com/office/drawing/2014/main" id="{0B8FE6DA-1565-23E5-6F47-4922654DDD1B}"/>
              </a:ext>
            </a:extLst>
          </p:cNvPr>
          <p:cNvSpPr txBox="1">
            <a:spLocks/>
          </p:cNvSpPr>
          <p:nvPr/>
        </p:nvSpPr>
        <p:spPr>
          <a:xfrm>
            <a:off x="378372" y="5219545"/>
            <a:ext cx="11248671" cy="927095"/>
          </a:xfrm>
          <a:prstGeom prst="rect">
            <a:avLst/>
          </a:prstGeom>
          <a:solidFill>
            <a:srgbClr val="FF0000"/>
          </a:solidFill>
          <a:ln>
            <a:solidFill>
              <a:schemeClr val="accent1"/>
            </a:solidFill>
          </a:ln>
        </p:spPr>
        <p:txBody>
          <a:bodyPr vert="horz" lIns="0" tIns="0" rIns="0" bIns="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F7F7F7"/>
              </a:buClr>
              <a:buFont typeface="Arial" panose="020B0604020202020204" pitchFamily="34" charset="0"/>
              <a:buNone/>
            </a:pPr>
            <a:r>
              <a:rPr lang="en-US" sz="1600" dirty="0"/>
              <a:t>“Attestation Services” typically platform attestation for specific hardware (e.g. - Intel SGX platforms)</a:t>
            </a:r>
          </a:p>
          <a:p>
            <a:pPr marL="0" indent="0">
              <a:spcBef>
                <a:spcPts val="400"/>
              </a:spcBef>
              <a:buNone/>
            </a:pPr>
            <a:r>
              <a:rPr lang="en-US" sz="1600" dirty="0"/>
              <a:t>“Universal” platform attestation is helpful but generally not mandatory (platform characteristics can be verified directly </a:t>
            </a:r>
            <a:r>
              <a:rPr lang="en-US" sz="1600"/>
              <a:t>by certifier).  </a:t>
            </a:r>
            <a:r>
              <a:rPr lang="en-US" sz="1600" dirty="0"/>
              <a:t>However, universal policy attestation raises scalability, freshness, security and privacy concerns</a:t>
            </a:r>
          </a:p>
        </p:txBody>
      </p:sp>
      <p:sp>
        <p:nvSpPr>
          <p:cNvPr id="7" name="Content Placeholder 2">
            <a:extLst>
              <a:ext uri="{FF2B5EF4-FFF2-40B4-BE49-F238E27FC236}">
                <a16:creationId xmlns:a16="http://schemas.microsoft.com/office/drawing/2014/main" id="{00EF3386-9697-27CD-5605-11EA6F4E6F64}"/>
              </a:ext>
            </a:extLst>
          </p:cNvPr>
          <p:cNvSpPr txBox="1">
            <a:spLocks/>
          </p:cNvSpPr>
          <p:nvPr/>
        </p:nvSpPr>
        <p:spPr>
          <a:xfrm>
            <a:off x="400845" y="1904193"/>
            <a:ext cx="11248671" cy="713222"/>
          </a:xfrm>
          <a:prstGeom prst="rect">
            <a:avLst/>
          </a:prstGeom>
          <a:solidFill>
            <a:srgbClr val="EC7700"/>
          </a:solidFill>
          <a:ln>
            <a:solidFill>
              <a:schemeClr val="accent1"/>
            </a:solidFill>
          </a:ln>
        </p:spPr>
        <p:txBody>
          <a:bodyPr vert="horz" lIns="0" tIns="0" rIns="0" bIns="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400"/>
              </a:spcBef>
              <a:buClr>
                <a:srgbClr val="F7F7F7"/>
              </a:buClr>
              <a:buNone/>
            </a:pPr>
            <a:r>
              <a:rPr lang="en-US" sz="1800" dirty="0">
                <a:latin typeface="Calibri" panose="020F0502020204030204" pitchFamily="34" charset="0"/>
                <a:ea typeface="+mn-lt"/>
                <a:cs typeface="Calibri" panose="020F0502020204030204" pitchFamily="34" charset="0"/>
              </a:rPr>
              <a:t>Program attestation</a:t>
            </a:r>
          </a:p>
          <a:p>
            <a:pPr marL="457200" lvl="1" indent="0">
              <a:spcBef>
                <a:spcPts val="400"/>
              </a:spcBef>
              <a:buNone/>
            </a:pPr>
            <a:r>
              <a:rPr lang="en-US" sz="1600" dirty="0">
                <a:latin typeface="Calibri" panose="020F0502020204030204" pitchFamily="34" charset="0"/>
                <a:cs typeface="Calibri" panose="020F0502020204030204" pitchFamily="34" charset="0"/>
              </a:rPr>
              <a:t>Verify program is a </a:t>
            </a:r>
            <a:r>
              <a:rPr lang="en-US" sz="1600" dirty="0" err="1">
                <a:latin typeface="Calibri" panose="020F0502020204030204" pitchFamily="34" charset="0"/>
                <a:cs typeface="Calibri" panose="020F0502020204030204" pitchFamily="34" charset="0"/>
              </a:rPr>
              <a:t>unforgeably</a:t>
            </a:r>
            <a:r>
              <a:rPr lang="en-US" sz="1600" dirty="0">
                <a:latin typeface="Calibri" panose="020F0502020204030204" pitchFamily="34" charset="0"/>
                <a:cs typeface="Calibri" panose="020F0502020204030204" pitchFamily="34" charset="0"/>
              </a:rPr>
              <a:t> identified program supporting verifiable policy </a:t>
            </a:r>
          </a:p>
        </p:txBody>
      </p:sp>
      <p:sp>
        <p:nvSpPr>
          <p:cNvPr id="8" name="Content Placeholder 2">
            <a:extLst>
              <a:ext uri="{FF2B5EF4-FFF2-40B4-BE49-F238E27FC236}">
                <a16:creationId xmlns:a16="http://schemas.microsoft.com/office/drawing/2014/main" id="{D9A4FEF8-831E-0068-EAAC-18666838FBCE}"/>
              </a:ext>
            </a:extLst>
          </p:cNvPr>
          <p:cNvSpPr txBox="1">
            <a:spLocks/>
          </p:cNvSpPr>
          <p:nvPr/>
        </p:nvSpPr>
        <p:spPr>
          <a:xfrm>
            <a:off x="406287" y="3884101"/>
            <a:ext cx="11248672" cy="1182097"/>
          </a:xfrm>
          <a:prstGeom prst="rect">
            <a:avLst/>
          </a:prstGeom>
          <a:solidFill>
            <a:srgbClr val="EC7700"/>
          </a:solidFill>
          <a:ln>
            <a:solidFill>
              <a:schemeClr val="accent1"/>
            </a:solidFill>
          </a:ln>
        </p:spPr>
        <p:txBody>
          <a:bodyPr vert="horz" lIns="0" tIns="0" rIns="0" bIns="0" rtlCol="0" anchor="t">
            <a:noAutofit/>
          </a:bodyPr>
          <a:lstStyle>
            <a:lvl1pPr mar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defRPr sz="2000" kern="1200">
                <a:solidFill>
                  <a:schemeClr val="tx2"/>
                </a:solidFill>
                <a:latin typeface="+mn-lt"/>
                <a:ea typeface="+mn-ea"/>
                <a:cs typeface="+mn-cs"/>
              </a:defRPr>
            </a:lvl1pPr>
            <a:lvl2pPr marL="457200" indent="-184150" algn="l" defTabSz="914400" rtl="0" eaLnBrk="1" latinLnBrk="0" hangingPunct="1">
              <a:lnSpc>
                <a:spcPct val="100000"/>
              </a:lnSpc>
              <a:spcBef>
                <a:spcPts val="1200"/>
              </a:spcBef>
              <a:buClr>
                <a:schemeClr val="tx2"/>
              </a:buClr>
              <a:buSzPct val="90000"/>
              <a:buFont typeface="Arial" panose="020B0604020202020204" pitchFamily="34" charset="0"/>
              <a:buChar char="•"/>
              <a:defRPr sz="1800" kern="1200">
                <a:solidFill>
                  <a:schemeClr val="tx2"/>
                </a:solidFill>
                <a:latin typeface="+mn-lt"/>
                <a:ea typeface="+mn-ea"/>
                <a:cs typeface="+mn-cs"/>
              </a:defRPr>
            </a:lvl2pPr>
            <a:lvl3pPr marL="744538" indent="-169863" algn="l" defTabSz="914400" rtl="0" eaLnBrk="1" latinLnBrk="0" hangingPunct="1">
              <a:lnSpc>
                <a:spcPct val="100000"/>
              </a:lnSpc>
              <a:spcBef>
                <a:spcPts val="1200"/>
              </a:spcBef>
              <a:spcAft>
                <a:spcPts val="0"/>
              </a:spcAft>
              <a:buClr>
                <a:schemeClr val="tx2"/>
              </a:buClr>
              <a:buSzPct val="90000"/>
              <a:buFont typeface="Camphor Std" panose="020B0504030404020204" pitchFamily="34" charset="0"/>
              <a:buChar char="–"/>
              <a:defRPr sz="1600" kern="1200">
                <a:solidFill>
                  <a:schemeClr val="tx2"/>
                </a:solidFill>
                <a:latin typeface="+mn-lt"/>
                <a:ea typeface="+mn-ea"/>
                <a:cs typeface="+mn-cs"/>
              </a:defRPr>
            </a:lvl3pPr>
            <a:lvl4pPr marL="969963" indent="-166688" algn="l" defTabSz="914400" rtl="0" eaLnBrk="1" latinLnBrk="0" hangingPunct="1">
              <a:lnSpc>
                <a:spcPct val="100000"/>
              </a:lnSpc>
              <a:spcBef>
                <a:spcPts val="1200"/>
              </a:spcBef>
              <a:buClr>
                <a:schemeClr val="tx2"/>
              </a:buClr>
              <a:buSzPct val="90000"/>
              <a:buFont typeface="Arial" panose="020B0604020202020204" pitchFamily="34" charset="0"/>
              <a:buChar char="•"/>
              <a:defRPr sz="1400" kern="1200">
                <a:solidFill>
                  <a:schemeClr val="tx2"/>
                </a:solidFill>
                <a:latin typeface="+mn-lt"/>
                <a:ea typeface="+mn-ea"/>
                <a:cs typeface="+mn-cs"/>
              </a:defRPr>
            </a:lvl4pPr>
            <a:lvl5pPr marL="1143000" indent="-138113" algn="l" defTabSz="914400" rtl="0" eaLnBrk="1" latinLnBrk="0" hangingPunct="1">
              <a:lnSpc>
                <a:spcPct val="100000"/>
              </a:lnSpc>
              <a:spcBef>
                <a:spcPts val="1200"/>
              </a:spcBef>
              <a:buClr>
                <a:schemeClr val="tx2"/>
              </a:buClr>
              <a:buSzPct val="90000"/>
              <a:buFont typeface="Camphor Std" panose="020B0504030404020204" pitchFamily="34" charset="0"/>
              <a:buChar char="–"/>
              <a:tabLst/>
              <a:defRPr sz="1400" kern="1200">
                <a:solidFill>
                  <a:schemeClr val="tx2"/>
                </a:solidFill>
                <a:latin typeface="+mn-lt"/>
                <a:ea typeface="+mn-ea"/>
                <a:cs typeface="+mn-cs"/>
              </a:defRPr>
            </a:lvl5pPr>
            <a:lvl6pPr marL="1270000" indent="-117475" algn="l" defTabSz="914400" rtl="0" eaLnBrk="1" latinLnBrk="0" hangingPunct="1">
              <a:lnSpc>
                <a:spcPct val="10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6pPr>
            <a:lvl7pPr marL="1438275" indent="-117475"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7pPr>
            <a:lvl8pPr marL="1554163" indent="-115888" algn="l" defTabSz="914400" rtl="0" eaLnBrk="1" latinLnBrk="0" hangingPunct="1">
              <a:lnSpc>
                <a:spcPct val="90000"/>
              </a:lnSpc>
              <a:spcBef>
                <a:spcPts val="12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8pPr>
            <a:lvl9pPr marL="1722438" indent="-115888" algn="l" defTabSz="914400" rtl="0" eaLnBrk="1" latinLnBrk="0" hangingPunct="1">
              <a:lnSpc>
                <a:spcPct val="100000"/>
              </a:lnSpc>
              <a:spcBef>
                <a:spcPts val="1200"/>
              </a:spcBef>
              <a:buClr>
                <a:schemeClr val="tx2"/>
              </a:buClr>
              <a:buSzPct val="90000"/>
              <a:buFont typeface="System Font Regular"/>
              <a:buChar char="-"/>
              <a:tabLst/>
              <a:defRPr sz="1400" kern="1200">
                <a:solidFill>
                  <a:schemeClr val="tx2"/>
                </a:solidFill>
                <a:latin typeface="+mn-lt"/>
                <a:ea typeface="+mn-ea"/>
                <a:cs typeface="+mn-cs"/>
              </a:defRPr>
            </a:lvl9pPr>
          </a:lstStyle>
          <a:p>
            <a:pPr>
              <a:buClr>
                <a:srgbClr val="F7F7F7"/>
              </a:buClr>
              <a:buFont typeface="Arial" panose="020B0604020202020204" pitchFamily="34" charset="0"/>
              <a:buNone/>
            </a:pPr>
            <a:r>
              <a:rPr lang="en-US" sz="1800" dirty="0">
                <a:latin typeface="Calibri" panose="020F0502020204030204" pitchFamily="34" charset="0"/>
                <a:ea typeface="+mn-lt"/>
                <a:cs typeface="Calibri" panose="020F0502020204030204" pitchFamily="34" charset="0"/>
              </a:rPr>
              <a:t>Certification</a:t>
            </a:r>
            <a:endParaRPr lang="en-US" dirty="0">
              <a:latin typeface="Calibri" panose="020F0502020204030204" pitchFamily="34" charset="0"/>
              <a:ea typeface="+mn-lt"/>
              <a:cs typeface="Calibri" panose="020F0502020204030204" pitchFamily="34" charset="0"/>
            </a:endParaRPr>
          </a:p>
          <a:p>
            <a:pPr lvl="1">
              <a:spcBef>
                <a:spcPts val="400"/>
              </a:spcBef>
              <a:buFont typeface="Arial" panose="020B0604020202020204" pitchFamily="34" charset="0"/>
              <a:buNone/>
            </a:pPr>
            <a:r>
              <a:rPr lang="en-US" sz="1600" dirty="0">
                <a:latin typeface="Calibri" panose="020F0502020204030204" pitchFamily="34" charset="0"/>
                <a:cs typeface="Calibri" panose="020F0502020204030204" pitchFamily="34" charset="0"/>
              </a:rPr>
              <a:t>Verification of full system end-to-end security properties incorporating platform verification, program verification, and policy</a:t>
            </a:r>
          </a:p>
          <a:p>
            <a:pPr lvl="1">
              <a:spcBef>
                <a:spcPts val="400"/>
              </a:spcBef>
              <a:buFont typeface="Arial" panose="020B0604020202020204" pitchFamily="34" charset="0"/>
              <a:buNone/>
            </a:pPr>
            <a:r>
              <a:rPr lang="en-US" sz="1600" dirty="0">
                <a:latin typeface="Calibri" panose="020F0502020204030204" pitchFamily="34" charset="0"/>
                <a:cs typeface="Calibri" panose="020F0502020204030204" pitchFamily="34" charset="0"/>
              </a:rPr>
              <a:t>verification.  This is what the certifier does, and it uses platform, program and policy attestation evidence as well as other policy and trust information to do it.</a:t>
            </a:r>
          </a:p>
        </p:txBody>
      </p:sp>
    </p:spTree>
    <p:extLst>
      <p:ext uri="{BB962C8B-B14F-4D97-AF65-F5344CB8AC3E}">
        <p14:creationId xmlns:p14="http://schemas.microsoft.com/office/powerpoint/2010/main" val="2657002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60ABE71F-4C08-4FAD-970C-615AFD21BC4A}"/>
              </a:ext>
            </a:extLst>
          </p:cNvPr>
          <p:cNvSpPr>
            <a:spLocks noGrp="1"/>
          </p:cNvSpPr>
          <p:nvPr>
            <p:ph type="title"/>
          </p:nvPr>
        </p:nvSpPr>
        <p:spPr>
          <a:xfrm>
            <a:off x="335280" y="220665"/>
            <a:ext cx="11367453" cy="533340"/>
          </a:xfrm>
        </p:spPr>
        <p:txBody>
          <a:bodyPr/>
          <a:lstStyle/>
          <a:p>
            <a:r>
              <a:rPr lang="en-US" sz="3600"/>
              <a:t>The Certifier Framework for Confidential Computing</a:t>
            </a:r>
          </a:p>
        </p:txBody>
      </p:sp>
      <p:sp>
        <p:nvSpPr>
          <p:cNvPr id="7" name="Subtitle 6">
            <a:extLst>
              <a:ext uri="{FF2B5EF4-FFF2-40B4-BE49-F238E27FC236}">
                <a16:creationId xmlns:a16="http://schemas.microsoft.com/office/drawing/2014/main" id="{9F7C4D80-7DA7-118D-D124-6F6743C29DBB}"/>
              </a:ext>
            </a:extLst>
          </p:cNvPr>
          <p:cNvSpPr>
            <a:spLocks noGrp="1"/>
          </p:cNvSpPr>
          <p:nvPr>
            <p:ph type="subTitle" idx="10"/>
          </p:nvPr>
        </p:nvSpPr>
        <p:spPr>
          <a:xfrm>
            <a:off x="335280" y="811830"/>
            <a:ext cx="11220273" cy="392688"/>
          </a:xfrm>
        </p:spPr>
        <p:txBody>
          <a:bodyPr/>
          <a:lstStyle/>
          <a:p>
            <a:r>
              <a:rPr lang="en-US" sz="2800" dirty="0"/>
              <a:t>Taking the devil out of the details in using Confidential Computing</a:t>
            </a:r>
          </a:p>
        </p:txBody>
      </p:sp>
      <p:grpSp>
        <p:nvGrpSpPr>
          <p:cNvPr id="9" name="Group 8">
            <a:extLst>
              <a:ext uri="{FF2B5EF4-FFF2-40B4-BE49-F238E27FC236}">
                <a16:creationId xmlns:a16="http://schemas.microsoft.com/office/drawing/2014/main" id="{267F3CF5-AA70-5811-6B6E-244495FE2262}"/>
              </a:ext>
            </a:extLst>
          </p:cNvPr>
          <p:cNvGrpSpPr/>
          <p:nvPr/>
        </p:nvGrpSpPr>
        <p:grpSpPr>
          <a:xfrm>
            <a:off x="2320414" y="1496608"/>
            <a:ext cx="8067096" cy="4686840"/>
            <a:chOff x="2320414" y="1496608"/>
            <a:chExt cx="8067096" cy="4686840"/>
          </a:xfrm>
        </p:grpSpPr>
        <p:grpSp>
          <p:nvGrpSpPr>
            <p:cNvPr id="78" name="Group 77">
              <a:extLst>
                <a:ext uri="{FF2B5EF4-FFF2-40B4-BE49-F238E27FC236}">
                  <a16:creationId xmlns:a16="http://schemas.microsoft.com/office/drawing/2014/main" id="{6505797A-D78D-E845-ADDA-91C7D191CCC3}"/>
                </a:ext>
              </a:extLst>
            </p:cNvPr>
            <p:cNvGrpSpPr/>
            <p:nvPr/>
          </p:nvGrpSpPr>
          <p:grpSpPr>
            <a:xfrm>
              <a:off x="3590456" y="5323678"/>
              <a:ext cx="2768820" cy="859770"/>
              <a:chOff x="925286" y="4669971"/>
              <a:chExt cx="2917371" cy="1001486"/>
            </a:xfrm>
          </p:grpSpPr>
          <p:sp>
            <p:nvSpPr>
              <p:cNvPr id="79" name="Rectangle 78">
                <a:extLst>
                  <a:ext uri="{FF2B5EF4-FFF2-40B4-BE49-F238E27FC236}">
                    <a16:creationId xmlns:a16="http://schemas.microsoft.com/office/drawing/2014/main" id="{532F9E98-4D72-2341-A481-BBAE5AD33407}"/>
                  </a:ext>
                </a:extLst>
              </p:cNvPr>
              <p:cNvSpPr/>
              <p:nvPr/>
            </p:nvSpPr>
            <p:spPr>
              <a:xfrm>
                <a:off x="1990719" y="4793242"/>
                <a:ext cx="784030" cy="725815"/>
              </a:xfrm>
              <a:prstGeom prst="rect">
                <a:avLst/>
              </a:prstGeom>
              <a:solidFill>
                <a:sysClr val="window" lastClr="FFFFFF"/>
              </a:solidFill>
              <a:ln w="25400" cap="flat" cmpd="sng" algn="ctr">
                <a:solidFill>
                  <a:srgbClr val="717074"/>
                </a:solidFill>
                <a:prstDash val="solid"/>
                <a:headEnd type="none" w="med" len="med"/>
                <a:tailEnd type="none" w="med" len="med"/>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defTabSz="914126">
                  <a:spcAft>
                    <a:spcPts val="600"/>
                  </a:spcAft>
                  <a:defRPr/>
                </a:pPr>
                <a:endParaRPr lang="en-US" sz="1799" kern="0">
                  <a:solidFill>
                    <a:srgbClr val="717074"/>
                  </a:solidFill>
                  <a:latin typeface="Metropolis"/>
                </a:endParaRPr>
              </a:p>
              <a:p>
                <a:pPr algn="ctr" defTabSz="914126">
                  <a:spcAft>
                    <a:spcPts val="600"/>
                  </a:spcAft>
                  <a:defRPr/>
                </a:pPr>
                <a:r>
                  <a:rPr lang="en-US" sz="1600" kern="0">
                    <a:solidFill>
                      <a:srgbClr val="717074"/>
                    </a:solidFill>
                    <a:latin typeface="Metropolis"/>
                  </a:rPr>
                  <a:t>SEV</a:t>
                </a:r>
              </a:p>
            </p:txBody>
          </p:sp>
          <p:pic>
            <p:nvPicPr>
              <p:cNvPr id="80" name="Picture 79" descr="A picture containing clipart&#10;&#10;Description automatically generated">
                <a:extLst>
                  <a:ext uri="{FF2B5EF4-FFF2-40B4-BE49-F238E27FC236}">
                    <a16:creationId xmlns:a16="http://schemas.microsoft.com/office/drawing/2014/main" id="{E6BB6D1F-8B5A-9F49-B699-F1768903D18C}"/>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45000"/>
                        </a14:imgEffect>
                      </a14:imgLayer>
                    </a14:imgProps>
                  </a:ext>
                </a:extLst>
              </a:blip>
              <a:stretch>
                <a:fillRect/>
              </a:stretch>
            </p:blipFill>
            <p:spPr>
              <a:xfrm>
                <a:off x="1990719" y="4860271"/>
                <a:ext cx="759155" cy="396639"/>
              </a:xfrm>
              <a:prstGeom prst="rect">
                <a:avLst/>
              </a:prstGeom>
            </p:spPr>
          </p:pic>
          <p:sp>
            <p:nvSpPr>
              <p:cNvPr id="81" name="Rectangle 80">
                <a:extLst>
                  <a:ext uri="{FF2B5EF4-FFF2-40B4-BE49-F238E27FC236}">
                    <a16:creationId xmlns:a16="http://schemas.microsoft.com/office/drawing/2014/main" id="{B9BA65D5-EA77-7040-AA52-184596B8797C}"/>
                  </a:ext>
                </a:extLst>
              </p:cNvPr>
              <p:cNvSpPr/>
              <p:nvPr/>
            </p:nvSpPr>
            <p:spPr>
              <a:xfrm>
                <a:off x="1099462" y="4794768"/>
                <a:ext cx="756060" cy="724289"/>
              </a:xfrm>
              <a:prstGeom prst="rect">
                <a:avLst/>
              </a:prstGeom>
              <a:solidFill>
                <a:sysClr val="window" lastClr="FFFFFF"/>
              </a:solidFill>
              <a:ln w="25400" cap="flat" cmpd="sng" algn="ctr">
                <a:solidFill>
                  <a:srgbClr val="717074"/>
                </a:solidFill>
                <a:prstDash val="solid"/>
                <a:headEnd type="none" w="med" len="med"/>
                <a:tailEnd type="none" w="med" len="med"/>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defTabSz="914126">
                  <a:spcAft>
                    <a:spcPts val="600"/>
                  </a:spcAft>
                  <a:defRPr/>
                </a:pPr>
                <a:endParaRPr lang="en-US" sz="1799" kern="0">
                  <a:solidFill>
                    <a:srgbClr val="717074"/>
                  </a:solidFill>
                  <a:latin typeface="Metropolis"/>
                </a:endParaRPr>
              </a:p>
              <a:p>
                <a:pPr algn="ctr" defTabSz="914126">
                  <a:spcAft>
                    <a:spcPts val="600"/>
                  </a:spcAft>
                  <a:defRPr/>
                </a:pPr>
                <a:r>
                  <a:rPr lang="en-US" sz="1600" kern="0">
                    <a:solidFill>
                      <a:srgbClr val="717074"/>
                    </a:solidFill>
                    <a:latin typeface="Metropolis"/>
                  </a:rPr>
                  <a:t>SGX</a:t>
                </a:r>
              </a:p>
            </p:txBody>
          </p:sp>
          <p:pic>
            <p:nvPicPr>
              <p:cNvPr id="82" name="Picture 81">
                <a:extLst>
                  <a:ext uri="{FF2B5EF4-FFF2-40B4-BE49-F238E27FC236}">
                    <a16:creationId xmlns:a16="http://schemas.microsoft.com/office/drawing/2014/main" id="{925EB751-F4A7-1945-BAAB-97E61A601C22}"/>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5000"/>
                        </a14:imgEffect>
                      </a14:imgLayer>
                    </a14:imgProps>
                  </a:ext>
                </a:extLst>
              </a:blip>
              <a:stretch>
                <a:fillRect/>
              </a:stretch>
            </p:blipFill>
            <p:spPr>
              <a:xfrm>
                <a:off x="1190355" y="4763518"/>
                <a:ext cx="550698" cy="550698"/>
              </a:xfrm>
              <a:prstGeom prst="rect">
                <a:avLst/>
              </a:prstGeom>
            </p:spPr>
          </p:pic>
          <p:sp>
            <p:nvSpPr>
              <p:cNvPr id="83" name="Rectangle 82">
                <a:extLst>
                  <a:ext uri="{FF2B5EF4-FFF2-40B4-BE49-F238E27FC236}">
                    <a16:creationId xmlns:a16="http://schemas.microsoft.com/office/drawing/2014/main" id="{A391DD00-A5F9-384D-9AB4-1435424AD34E}"/>
                  </a:ext>
                </a:extLst>
              </p:cNvPr>
              <p:cNvSpPr/>
              <p:nvPr/>
            </p:nvSpPr>
            <p:spPr>
              <a:xfrm>
                <a:off x="2909946" y="4794768"/>
                <a:ext cx="756060" cy="724289"/>
              </a:xfrm>
              <a:prstGeom prst="rect">
                <a:avLst/>
              </a:prstGeom>
              <a:solidFill>
                <a:sysClr val="window" lastClr="FFFFFF"/>
              </a:solidFill>
              <a:ln w="25400" cap="flat" cmpd="sng" algn="ctr">
                <a:solidFill>
                  <a:srgbClr val="717074"/>
                </a:solidFill>
                <a:prstDash val="solid"/>
                <a:headEnd type="none" w="med" len="med"/>
                <a:tailEnd type="none" w="med" len="med"/>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defTabSz="914126">
                  <a:spcAft>
                    <a:spcPts val="600"/>
                  </a:spcAft>
                  <a:defRPr/>
                </a:pPr>
                <a:endParaRPr lang="en-US" sz="1799" kern="0">
                  <a:solidFill>
                    <a:srgbClr val="717074"/>
                  </a:solidFill>
                  <a:latin typeface="Metropolis"/>
                </a:endParaRPr>
              </a:p>
              <a:p>
                <a:pPr algn="ctr" defTabSz="914126">
                  <a:spcAft>
                    <a:spcPts val="600"/>
                  </a:spcAft>
                  <a:defRPr/>
                </a:pPr>
                <a:r>
                  <a:rPr lang="en-US" sz="1600" kern="0">
                    <a:solidFill>
                      <a:srgbClr val="717074"/>
                    </a:solidFill>
                    <a:latin typeface="Metropolis"/>
                  </a:rPr>
                  <a:t>TDX</a:t>
                </a:r>
              </a:p>
            </p:txBody>
          </p:sp>
          <p:pic>
            <p:nvPicPr>
              <p:cNvPr id="84" name="Picture 83">
                <a:extLst>
                  <a:ext uri="{FF2B5EF4-FFF2-40B4-BE49-F238E27FC236}">
                    <a16:creationId xmlns:a16="http://schemas.microsoft.com/office/drawing/2014/main" id="{C58376ED-254C-214B-BB36-46D460AB05B3}"/>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5000"/>
                        </a14:imgEffect>
                      </a14:imgLayer>
                    </a14:imgProps>
                  </a:ext>
                </a:extLst>
              </a:blip>
              <a:stretch>
                <a:fillRect/>
              </a:stretch>
            </p:blipFill>
            <p:spPr>
              <a:xfrm>
                <a:off x="3000839" y="4763518"/>
                <a:ext cx="550698" cy="550698"/>
              </a:xfrm>
              <a:prstGeom prst="rect">
                <a:avLst/>
              </a:prstGeom>
            </p:spPr>
          </p:pic>
          <p:sp>
            <p:nvSpPr>
              <p:cNvPr id="85" name="Rectangle 84">
                <a:extLst>
                  <a:ext uri="{FF2B5EF4-FFF2-40B4-BE49-F238E27FC236}">
                    <a16:creationId xmlns:a16="http://schemas.microsoft.com/office/drawing/2014/main" id="{B22604B3-7DDB-7B40-8247-C6CA7F8B6B04}"/>
                  </a:ext>
                </a:extLst>
              </p:cNvPr>
              <p:cNvSpPr/>
              <p:nvPr/>
            </p:nvSpPr>
            <p:spPr>
              <a:xfrm>
                <a:off x="925286" y="4669971"/>
                <a:ext cx="2917371" cy="1001486"/>
              </a:xfrm>
              <a:prstGeom prst="rect">
                <a:avLst/>
              </a:prstGeom>
              <a:noFill/>
              <a:ln w="2540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sp>
          <p:nvSpPr>
            <p:cNvPr id="5" name="Rectangle 4">
              <a:extLst>
                <a:ext uri="{FF2B5EF4-FFF2-40B4-BE49-F238E27FC236}">
                  <a16:creationId xmlns:a16="http://schemas.microsoft.com/office/drawing/2014/main" id="{2156DDCA-FC90-D648-ABD4-2C6A7AA10422}"/>
                </a:ext>
              </a:extLst>
            </p:cNvPr>
            <p:cNvSpPr/>
            <p:nvPr/>
          </p:nvSpPr>
          <p:spPr>
            <a:xfrm>
              <a:off x="4203044" y="3573560"/>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400">
                  <a:solidFill>
                    <a:schemeClr val="tx2"/>
                  </a:solidFill>
                </a:rPr>
                <a:t>Secure Key Exchange</a:t>
              </a:r>
            </a:p>
          </p:txBody>
        </p:sp>
        <p:sp>
          <p:nvSpPr>
            <p:cNvPr id="86" name="Rectangle 85">
              <a:extLst>
                <a:ext uri="{FF2B5EF4-FFF2-40B4-BE49-F238E27FC236}">
                  <a16:creationId xmlns:a16="http://schemas.microsoft.com/office/drawing/2014/main" id="{7C34DD2A-6783-EA47-8562-779086C33546}"/>
                </a:ext>
              </a:extLst>
            </p:cNvPr>
            <p:cNvSpPr/>
            <p:nvPr/>
          </p:nvSpPr>
          <p:spPr>
            <a:xfrm>
              <a:off x="4203044" y="4566035"/>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400">
                  <a:solidFill>
                    <a:schemeClr val="tx2"/>
                  </a:solidFill>
                </a:rPr>
                <a:t>Secure Data Storage</a:t>
              </a:r>
            </a:p>
          </p:txBody>
        </p:sp>
        <p:sp>
          <p:nvSpPr>
            <p:cNvPr id="87" name="Rectangle 86">
              <a:extLst>
                <a:ext uri="{FF2B5EF4-FFF2-40B4-BE49-F238E27FC236}">
                  <a16:creationId xmlns:a16="http://schemas.microsoft.com/office/drawing/2014/main" id="{B4E2917E-1528-7848-B62D-D9A74CE7E801}"/>
                </a:ext>
              </a:extLst>
            </p:cNvPr>
            <p:cNvSpPr/>
            <p:nvPr/>
          </p:nvSpPr>
          <p:spPr>
            <a:xfrm>
              <a:off x="5825891" y="3573560"/>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400">
                  <a:solidFill>
                    <a:schemeClr val="tx2"/>
                  </a:solidFill>
                </a:rPr>
                <a:t>Trust Negotiation</a:t>
              </a:r>
            </a:p>
          </p:txBody>
        </p:sp>
        <p:sp>
          <p:nvSpPr>
            <p:cNvPr id="88" name="Rectangle 87">
              <a:extLst>
                <a:ext uri="{FF2B5EF4-FFF2-40B4-BE49-F238E27FC236}">
                  <a16:creationId xmlns:a16="http://schemas.microsoft.com/office/drawing/2014/main" id="{7F3FF434-AFF4-2B4F-B413-446645DE1F35}"/>
                </a:ext>
              </a:extLst>
            </p:cNvPr>
            <p:cNvSpPr/>
            <p:nvPr/>
          </p:nvSpPr>
          <p:spPr>
            <a:xfrm>
              <a:off x="2583850" y="4566035"/>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400">
                  <a:solidFill>
                    <a:schemeClr val="tx2"/>
                  </a:solidFill>
                </a:rPr>
                <a:t>Policy Management</a:t>
              </a:r>
            </a:p>
          </p:txBody>
        </p:sp>
        <p:sp>
          <p:nvSpPr>
            <p:cNvPr id="91" name="Rectangle 90">
              <a:extLst>
                <a:ext uri="{FF2B5EF4-FFF2-40B4-BE49-F238E27FC236}">
                  <a16:creationId xmlns:a16="http://schemas.microsoft.com/office/drawing/2014/main" id="{B5DC843C-23F7-794D-897E-C3A30AB13F2F}"/>
                </a:ext>
              </a:extLst>
            </p:cNvPr>
            <p:cNvSpPr/>
            <p:nvPr/>
          </p:nvSpPr>
          <p:spPr>
            <a:xfrm>
              <a:off x="4203044" y="4069798"/>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400" dirty="0">
                  <a:solidFill>
                    <a:schemeClr val="tx2"/>
                  </a:solidFill>
                </a:rPr>
                <a:t>Application Upgrade</a:t>
              </a:r>
            </a:p>
          </p:txBody>
        </p:sp>
        <p:sp>
          <p:nvSpPr>
            <p:cNvPr id="92" name="Rectangle 91">
              <a:extLst>
                <a:ext uri="{FF2B5EF4-FFF2-40B4-BE49-F238E27FC236}">
                  <a16:creationId xmlns:a16="http://schemas.microsoft.com/office/drawing/2014/main" id="{ED68E15B-E24C-0845-8570-AE16D61F09D4}"/>
                </a:ext>
              </a:extLst>
            </p:cNvPr>
            <p:cNvSpPr/>
            <p:nvPr/>
          </p:nvSpPr>
          <p:spPr>
            <a:xfrm>
              <a:off x="5825891" y="4566035"/>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400">
                  <a:solidFill>
                    <a:schemeClr val="tx2"/>
                  </a:solidFill>
                </a:rPr>
                <a:t>Application Migration</a:t>
              </a:r>
            </a:p>
          </p:txBody>
        </p:sp>
        <p:sp>
          <p:nvSpPr>
            <p:cNvPr id="93" name="Rectangle 92">
              <a:extLst>
                <a:ext uri="{FF2B5EF4-FFF2-40B4-BE49-F238E27FC236}">
                  <a16:creationId xmlns:a16="http://schemas.microsoft.com/office/drawing/2014/main" id="{598D8461-B784-4441-BC75-DAC3B2E4B9F8}"/>
                </a:ext>
              </a:extLst>
            </p:cNvPr>
            <p:cNvSpPr/>
            <p:nvPr/>
          </p:nvSpPr>
          <p:spPr>
            <a:xfrm>
              <a:off x="5825891" y="4069798"/>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400">
                  <a:solidFill>
                    <a:schemeClr val="tx2"/>
                  </a:solidFill>
                </a:rPr>
                <a:t>Secure Channel</a:t>
              </a:r>
            </a:p>
          </p:txBody>
        </p:sp>
        <p:sp>
          <p:nvSpPr>
            <p:cNvPr id="94" name="Rectangle 93">
              <a:extLst>
                <a:ext uri="{FF2B5EF4-FFF2-40B4-BE49-F238E27FC236}">
                  <a16:creationId xmlns:a16="http://schemas.microsoft.com/office/drawing/2014/main" id="{5B8C7B1E-C382-E84E-822F-C7CA9DB5A5E6}"/>
                </a:ext>
              </a:extLst>
            </p:cNvPr>
            <p:cNvSpPr/>
            <p:nvPr/>
          </p:nvSpPr>
          <p:spPr>
            <a:xfrm>
              <a:off x="2583850" y="4069798"/>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400">
                  <a:solidFill>
                    <a:schemeClr val="tx2"/>
                  </a:solidFill>
                </a:rPr>
                <a:t>Identity Management</a:t>
              </a:r>
            </a:p>
          </p:txBody>
        </p:sp>
        <p:sp>
          <p:nvSpPr>
            <p:cNvPr id="126" name="Rectangle 125">
              <a:extLst>
                <a:ext uri="{FF2B5EF4-FFF2-40B4-BE49-F238E27FC236}">
                  <a16:creationId xmlns:a16="http://schemas.microsoft.com/office/drawing/2014/main" id="{C7A1A8B7-06BC-114F-B249-A897CEF5ACFB}"/>
                </a:ext>
              </a:extLst>
            </p:cNvPr>
            <p:cNvSpPr/>
            <p:nvPr/>
          </p:nvSpPr>
          <p:spPr>
            <a:xfrm>
              <a:off x="5825891" y="3077323"/>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400">
                  <a:solidFill>
                    <a:schemeClr val="tx2"/>
                  </a:solidFill>
                </a:rPr>
                <a:t>Attest/Verify</a:t>
              </a:r>
            </a:p>
          </p:txBody>
        </p:sp>
        <p:sp>
          <p:nvSpPr>
            <p:cNvPr id="127" name="Rectangle 126">
              <a:extLst>
                <a:ext uri="{FF2B5EF4-FFF2-40B4-BE49-F238E27FC236}">
                  <a16:creationId xmlns:a16="http://schemas.microsoft.com/office/drawing/2014/main" id="{A334B524-803E-9E44-9CB6-7647B9FE4A95}"/>
                </a:ext>
              </a:extLst>
            </p:cNvPr>
            <p:cNvSpPr/>
            <p:nvPr/>
          </p:nvSpPr>
          <p:spPr>
            <a:xfrm>
              <a:off x="4203044" y="3077323"/>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400">
                  <a:solidFill>
                    <a:schemeClr val="tx2"/>
                  </a:solidFill>
                </a:rPr>
                <a:t>Sealing</a:t>
              </a:r>
            </a:p>
          </p:txBody>
        </p:sp>
        <p:sp>
          <p:nvSpPr>
            <p:cNvPr id="129" name="Rectangle 128">
              <a:extLst>
                <a:ext uri="{FF2B5EF4-FFF2-40B4-BE49-F238E27FC236}">
                  <a16:creationId xmlns:a16="http://schemas.microsoft.com/office/drawing/2014/main" id="{DB52B3A9-0956-0D46-84D6-DE87648C97A7}"/>
                </a:ext>
              </a:extLst>
            </p:cNvPr>
            <p:cNvSpPr/>
            <p:nvPr/>
          </p:nvSpPr>
          <p:spPr>
            <a:xfrm>
              <a:off x="2583850" y="3077323"/>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400">
                  <a:solidFill>
                    <a:schemeClr val="tx2"/>
                  </a:solidFill>
                </a:rPr>
                <a:t>Measurement</a:t>
              </a:r>
            </a:p>
          </p:txBody>
        </p:sp>
        <p:cxnSp>
          <p:nvCxnSpPr>
            <p:cNvPr id="130" name="Straight Arrow Connector 129">
              <a:extLst>
                <a:ext uri="{FF2B5EF4-FFF2-40B4-BE49-F238E27FC236}">
                  <a16:creationId xmlns:a16="http://schemas.microsoft.com/office/drawing/2014/main" id="{3CD3F1ED-993E-DB48-ACF7-44F8A7CBA1B4}"/>
                </a:ext>
              </a:extLst>
            </p:cNvPr>
            <p:cNvCxnSpPr>
              <a:cxnSpLocks/>
            </p:cNvCxnSpPr>
            <p:nvPr/>
          </p:nvCxnSpPr>
          <p:spPr bwMode="gray">
            <a:xfrm flipH="1">
              <a:off x="5033796" y="2149387"/>
              <a:ext cx="2648" cy="417127"/>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sp>
          <p:nvSpPr>
            <p:cNvPr id="52" name="Rectangle 51">
              <a:extLst>
                <a:ext uri="{FF2B5EF4-FFF2-40B4-BE49-F238E27FC236}">
                  <a16:creationId xmlns:a16="http://schemas.microsoft.com/office/drawing/2014/main" id="{6AA10A26-683D-087A-2766-F81B0A714A89}"/>
                </a:ext>
              </a:extLst>
            </p:cNvPr>
            <p:cNvSpPr/>
            <p:nvPr/>
          </p:nvSpPr>
          <p:spPr>
            <a:xfrm>
              <a:off x="3617797" y="1496608"/>
              <a:ext cx="2975427" cy="602140"/>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600" dirty="0">
                  <a:solidFill>
                    <a:schemeClr val="tx2"/>
                  </a:solidFill>
                </a:rPr>
                <a:t>Application</a:t>
              </a:r>
            </a:p>
            <a:p>
              <a:pPr algn="ctr">
                <a:spcAft>
                  <a:spcPts val="600"/>
                </a:spcAft>
              </a:pPr>
              <a:r>
                <a:rPr lang="en-US" sz="1600" dirty="0">
                  <a:solidFill>
                    <a:schemeClr val="tx2"/>
                  </a:solidFill>
                </a:rPr>
                <a:t>with policy enforcement</a:t>
              </a:r>
            </a:p>
          </p:txBody>
        </p:sp>
        <p:sp>
          <p:nvSpPr>
            <p:cNvPr id="53" name="Rectangle 52">
              <a:extLst>
                <a:ext uri="{FF2B5EF4-FFF2-40B4-BE49-F238E27FC236}">
                  <a16:creationId xmlns:a16="http://schemas.microsoft.com/office/drawing/2014/main" id="{CC8E7920-A461-454C-68BF-8BD6CF1D21E6}"/>
                </a:ext>
              </a:extLst>
            </p:cNvPr>
            <p:cNvSpPr/>
            <p:nvPr/>
          </p:nvSpPr>
          <p:spPr>
            <a:xfrm>
              <a:off x="2583850" y="3573560"/>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400">
                  <a:solidFill>
                    <a:schemeClr val="tx2"/>
                  </a:solidFill>
                </a:rPr>
                <a:t>Crypto</a:t>
              </a:r>
            </a:p>
          </p:txBody>
        </p:sp>
        <p:sp>
          <p:nvSpPr>
            <p:cNvPr id="3" name="Rectangle 2">
              <a:extLst>
                <a:ext uri="{FF2B5EF4-FFF2-40B4-BE49-F238E27FC236}">
                  <a16:creationId xmlns:a16="http://schemas.microsoft.com/office/drawing/2014/main" id="{13F5C653-2E14-C409-C7EB-97536DE912C8}"/>
                </a:ext>
              </a:extLst>
            </p:cNvPr>
            <p:cNvSpPr/>
            <p:nvPr/>
          </p:nvSpPr>
          <p:spPr>
            <a:xfrm>
              <a:off x="2320414" y="2578849"/>
              <a:ext cx="5359284" cy="2532527"/>
            </a:xfrm>
            <a:prstGeom prst="rect">
              <a:avLst/>
            </a:prstGeom>
            <a:noFill/>
            <a:ln w="25400">
              <a:solidFill>
                <a:srgbClr val="FFC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4" name="TextBox 3">
              <a:extLst>
                <a:ext uri="{FF2B5EF4-FFF2-40B4-BE49-F238E27FC236}">
                  <a16:creationId xmlns:a16="http://schemas.microsoft.com/office/drawing/2014/main" id="{B69BCEC5-A8E1-BFC1-F220-3D9205B9B2E7}"/>
                </a:ext>
              </a:extLst>
            </p:cNvPr>
            <p:cNvSpPr txBox="1"/>
            <p:nvPr/>
          </p:nvSpPr>
          <p:spPr>
            <a:xfrm>
              <a:off x="8376609" y="2987023"/>
              <a:ext cx="1934855" cy="237802"/>
            </a:xfrm>
            <a:prstGeom prst="rect">
              <a:avLst/>
            </a:prstGeom>
          </p:spPr>
          <p:txBody>
            <a:bodyPr wrap="square" lIns="0" tIns="0" rIns="0" bIns="0" rtlCol="0">
              <a:spAutoFit/>
            </a:bodyPr>
            <a:lstStyle/>
            <a:p>
              <a:pPr algn="l">
                <a:spcAft>
                  <a:spcPts val="600"/>
                </a:spcAft>
              </a:pPr>
              <a:r>
                <a:rPr lang="en-US" dirty="0"/>
                <a:t>Certifier Service</a:t>
              </a:r>
            </a:p>
          </p:txBody>
        </p:sp>
        <p:cxnSp>
          <p:nvCxnSpPr>
            <p:cNvPr id="56" name="Straight Arrow Connector 55">
              <a:extLst>
                <a:ext uri="{FF2B5EF4-FFF2-40B4-BE49-F238E27FC236}">
                  <a16:creationId xmlns:a16="http://schemas.microsoft.com/office/drawing/2014/main" id="{8E5F66DD-B889-E9F3-FE9E-404FEB536BC7}"/>
                </a:ext>
              </a:extLst>
            </p:cNvPr>
            <p:cNvCxnSpPr>
              <a:cxnSpLocks/>
            </p:cNvCxnSpPr>
            <p:nvPr/>
          </p:nvCxnSpPr>
          <p:spPr bwMode="gray">
            <a:xfrm>
              <a:off x="4953457" y="5098520"/>
              <a:ext cx="0" cy="213944"/>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sp>
          <p:nvSpPr>
            <p:cNvPr id="58" name="Rectangle 57">
              <a:extLst>
                <a:ext uri="{FF2B5EF4-FFF2-40B4-BE49-F238E27FC236}">
                  <a16:creationId xmlns:a16="http://schemas.microsoft.com/office/drawing/2014/main" id="{DB58F901-5C59-FC69-15DB-62387EFE198C}"/>
                </a:ext>
              </a:extLst>
            </p:cNvPr>
            <p:cNvSpPr/>
            <p:nvPr/>
          </p:nvSpPr>
          <p:spPr>
            <a:xfrm>
              <a:off x="8300563" y="2648998"/>
              <a:ext cx="2086947" cy="946972"/>
            </a:xfrm>
            <a:prstGeom prst="rect">
              <a:avLst/>
            </a:prstGeom>
            <a:noFill/>
            <a:ln w="25400" cap="flat" cmpd="sng" algn="ctr">
              <a:solidFill>
                <a:srgbClr val="0070C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cxnSp>
          <p:nvCxnSpPr>
            <p:cNvPr id="67" name="Straight Arrow Connector 66">
              <a:extLst>
                <a:ext uri="{FF2B5EF4-FFF2-40B4-BE49-F238E27FC236}">
                  <a16:creationId xmlns:a16="http://schemas.microsoft.com/office/drawing/2014/main" id="{C9010E47-D225-09DE-FA85-D9E75AEEA31D}"/>
                </a:ext>
              </a:extLst>
            </p:cNvPr>
            <p:cNvCxnSpPr>
              <a:cxnSpLocks/>
            </p:cNvCxnSpPr>
            <p:nvPr/>
          </p:nvCxnSpPr>
          <p:spPr bwMode="gray">
            <a:xfrm>
              <a:off x="7733632" y="3188207"/>
              <a:ext cx="540885" cy="0"/>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DBCA2BAF-6B6F-68E6-40D6-7E7B3AB6F512}"/>
                </a:ext>
              </a:extLst>
            </p:cNvPr>
            <p:cNvSpPr/>
            <p:nvPr/>
          </p:nvSpPr>
          <p:spPr>
            <a:xfrm>
              <a:off x="8279053" y="4123639"/>
              <a:ext cx="2086947" cy="946972"/>
            </a:xfrm>
            <a:prstGeom prst="rect">
              <a:avLst/>
            </a:prstGeom>
            <a:noFill/>
            <a:ln w="25400" cap="flat" cmpd="sng" algn="ctr">
              <a:solidFill>
                <a:schemeClr val="dk1"/>
              </a:solidFill>
              <a:prstDash val="sysDash"/>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69" name="TextBox 68">
              <a:extLst>
                <a:ext uri="{FF2B5EF4-FFF2-40B4-BE49-F238E27FC236}">
                  <a16:creationId xmlns:a16="http://schemas.microsoft.com/office/drawing/2014/main" id="{25FFB0BE-2A40-CCFF-ECEC-37F6636978D6}"/>
                </a:ext>
              </a:extLst>
            </p:cNvPr>
            <p:cNvSpPr txBox="1"/>
            <p:nvPr/>
          </p:nvSpPr>
          <p:spPr>
            <a:xfrm>
              <a:off x="2513333" y="2673397"/>
              <a:ext cx="1934855" cy="237802"/>
            </a:xfrm>
            <a:prstGeom prst="rect">
              <a:avLst/>
            </a:prstGeom>
          </p:spPr>
          <p:txBody>
            <a:bodyPr wrap="square" lIns="0" tIns="0" rIns="0" bIns="0" rtlCol="0">
              <a:spAutoFit/>
            </a:bodyPr>
            <a:lstStyle/>
            <a:p>
              <a:pPr algn="l">
                <a:spcAft>
                  <a:spcPts val="600"/>
                </a:spcAft>
              </a:pPr>
              <a:r>
                <a:rPr lang="en-US"/>
                <a:t>Certifier Library</a:t>
              </a:r>
            </a:p>
          </p:txBody>
        </p:sp>
        <p:sp>
          <p:nvSpPr>
            <p:cNvPr id="70" name="TextBox 69">
              <a:extLst>
                <a:ext uri="{FF2B5EF4-FFF2-40B4-BE49-F238E27FC236}">
                  <a16:creationId xmlns:a16="http://schemas.microsoft.com/office/drawing/2014/main" id="{CC5A10F2-1C36-BE7A-B394-4EBDCEAB63CC}"/>
                </a:ext>
              </a:extLst>
            </p:cNvPr>
            <p:cNvSpPr txBox="1"/>
            <p:nvPr/>
          </p:nvSpPr>
          <p:spPr>
            <a:xfrm>
              <a:off x="8371351" y="4218735"/>
              <a:ext cx="1934855" cy="786834"/>
            </a:xfrm>
            <a:prstGeom prst="rect">
              <a:avLst/>
            </a:prstGeom>
          </p:spPr>
          <p:txBody>
            <a:bodyPr wrap="square" lIns="0" tIns="0" rIns="0" bIns="0" rtlCol="0">
              <a:spAutoFit/>
            </a:bodyPr>
            <a:lstStyle/>
            <a:p>
              <a:pPr algn="l">
                <a:spcAft>
                  <a:spcPts val="600"/>
                </a:spcAft>
              </a:pPr>
              <a:r>
                <a:rPr lang="en-US"/>
                <a:t>Platform Attestation Service</a:t>
              </a:r>
            </a:p>
          </p:txBody>
        </p:sp>
        <p:cxnSp>
          <p:nvCxnSpPr>
            <p:cNvPr id="71" name="Straight Arrow Connector 70">
              <a:extLst>
                <a:ext uri="{FF2B5EF4-FFF2-40B4-BE49-F238E27FC236}">
                  <a16:creationId xmlns:a16="http://schemas.microsoft.com/office/drawing/2014/main" id="{D9654083-DDEC-08AC-FD0F-9330927286AB}"/>
                </a:ext>
              </a:extLst>
            </p:cNvPr>
            <p:cNvCxnSpPr>
              <a:cxnSpLocks/>
            </p:cNvCxnSpPr>
            <p:nvPr/>
          </p:nvCxnSpPr>
          <p:spPr bwMode="gray">
            <a:xfrm>
              <a:off x="7724727" y="4521597"/>
              <a:ext cx="540885" cy="0"/>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2A5F9034-77E8-44B3-4CAF-D5987980004C}"/>
                </a:ext>
              </a:extLst>
            </p:cNvPr>
            <p:cNvCxnSpPr>
              <a:cxnSpLocks/>
            </p:cNvCxnSpPr>
            <p:nvPr/>
          </p:nvCxnSpPr>
          <p:spPr bwMode="gray">
            <a:xfrm flipH="1">
              <a:off x="9290398" y="3651174"/>
              <a:ext cx="2648" cy="417127"/>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55006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E2652-1BD9-5545-A120-48F537B731DD}"/>
              </a:ext>
            </a:extLst>
          </p:cNvPr>
          <p:cNvSpPr>
            <a:spLocks noGrp="1"/>
          </p:cNvSpPr>
          <p:nvPr>
            <p:ph type="title"/>
          </p:nvPr>
        </p:nvSpPr>
        <p:spPr/>
        <p:txBody>
          <a:bodyPr/>
          <a:lstStyle/>
          <a:p>
            <a:r>
              <a:rPr lang="en-US" sz="3600"/>
              <a:t>Certifier Library</a:t>
            </a:r>
          </a:p>
        </p:txBody>
      </p:sp>
      <p:sp>
        <p:nvSpPr>
          <p:cNvPr id="3" name="Content Placeholder 2">
            <a:extLst>
              <a:ext uri="{FF2B5EF4-FFF2-40B4-BE49-F238E27FC236}">
                <a16:creationId xmlns:a16="http://schemas.microsoft.com/office/drawing/2014/main" id="{EAEB9B45-F575-DF4C-977F-B2FB8E10CE41}"/>
              </a:ext>
            </a:extLst>
          </p:cNvPr>
          <p:cNvSpPr>
            <a:spLocks noGrp="1"/>
          </p:cNvSpPr>
          <p:nvPr>
            <p:ph sz="quarter" idx="14"/>
          </p:nvPr>
        </p:nvSpPr>
        <p:spPr>
          <a:xfrm>
            <a:off x="272753" y="1435293"/>
            <a:ext cx="5509970" cy="4375256"/>
          </a:xfrm>
        </p:spPr>
        <p:txBody>
          <a:bodyPr/>
          <a:lstStyle/>
          <a:p>
            <a:r>
              <a:rPr lang="en-US" dirty="0"/>
              <a:t>Goals</a:t>
            </a:r>
          </a:p>
          <a:p>
            <a:pPr lvl="1">
              <a:spcBef>
                <a:spcPts val="400"/>
              </a:spcBef>
            </a:pPr>
            <a:r>
              <a:rPr lang="en-US" dirty="0">
                <a:latin typeface="Calibri" panose="020F0502020204030204" pitchFamily="34" charset="0"/>
                <a:cs typeface="Calibri" panose="020F0502020204030204" pitchFamily="34" charset="0"/>
              </a:rPr>
              <a:t>Turn developer task to use CC from developing </a:t>
            </a:r>
            <a:r>
              <a:rPr lang="en-US" b="1" dirty="0">
                <a:solidFill>
                  <a:schemeClr val="accent5"/>
                </a:solidFill>
                <a:latin typeface="Calibri" panose="020F0502020204030204" pitchFamily="34" charset="0"/>
                <a:cs typeface="Calibri" panose="020F0502020204030204" pitchFamily="34" charset="0"/>
              </a:rPr>
              <a:t>thousands of lines of code </a:t>
            </a:r>
            <a:r>
              <a:rPr lang="en-US" dirty="0">
                <a:latin typeface="Calibri" panose="020F0502020204030204" pitchFamily="34" charset="0"/>
                <a:cs typeface="Calibri" panose="020F0502020204030204" pitchFamily="34" charset="0"/>
              </a:rPr>
              <a:t>to a dozen calls. </a:t>
            </a:r>
          </a:p>
          <a:p>
            <a:pPr lvl="1">
              <a:spcBef>
                <a:spcPts val="400"/>
              </a:spcBef>
            </a:pPr>
            <a:r>
              <a:rPr lang="en-US" dirty="0">
                <a:latin typeface="Calibri" panose="020F0502020204030204" pitchFamily="34" charset="0"/>
                <a:cs typeface="Calibri" panose="020F0502020204030204" pitchFamily="34" charset="0"/>
              </a:rPr>
              <a:t>Associate policy with application rather than embedding it</a:t>
            </a:r>
          </a:p>
          <a:p>
            <a:pPr lvl="1">
              <a:spcBef>
                <a:spcPts val="400"/>
              </a:spcBef>
            </a:pPr>
            <a:r>
              <a:rPr lang="en-US" dirty="0">
                <a:latin typeface="Calibri" panose="020F0502020204030204" pitchFamily="34" charset="0"/>
                <a:cs typeface="Calibri" panose="020F0502020204030204" pitchFamily="34" charset="0"/>
              </a:rPr>
              <a:t>Enable management policy bilateral and service based  scalable application management that supports secure sharing</a:t>
            </a:r>
          </a:p>
          <a:p>
            <a:r>
              <a:rPr lang="en-US" dirty="0">
                <a:latin typeface="Calibri" panose="020F0502020204030204" pitchFamily="34" charset="0"/>
                <a:cs typeface="Calibri" panose="020F0502020204030204" pitchFamily="34" charset="0"/>
              </a:rPr>
              <a:t>Unified interface to confidential computing primitives</a:t>
            </a:r>
          </a:p>
          <a:p>
            <a:pPr lvl="1">
              <a:spcBef>
                <a:spcPts val="600"/>
              </a:spcBef>
            </a:pPr>
            <a:r>
              <a:rPr lang="en-US" dirty="0">
                <a:latin typeface="Calibri" panose="020F0502020204030204" pitchFamily="34" charset="0"/>
                <a:cs typeface="Calibri" panose="020F0502020204030204" pitchFamily="34" charset="0"/>
              </a:rPr>
              <a:t>Measure, Seal, Unseal, Attest, Verify attestation</a:t>
            </a:r>
          </a:p>
        </p:txBody>
      </p:sp>
      <p:sp>
        <p:nvSpPr>
          <p:cNvPr id="4" name="Slide Number Placeholder 3">
            <a:extLst>
              <a:ext uri="{FF2B5EF4-FFF2-40B4-BE49-F238E27FC236}">
                <a16:creationId xmlns:a16="http://schemas.microsoft.com/office/drawing/2014/main" id="{13130452-12AF-E246-84C1-40EDF85A7119}"/>
              </a:ext>
            </a:extLst>
          </p:cNvPr>
          <p:cNvSpPr>
            <a:spLocks noGrp="1"/>
          </p:cNvSpPr>
          <p:nvPr>
            <p:ph type="sldNum" sz="quarter" idx="4294967295"/>
          </p:nvPr>
        </p:nvSpPr>
        <p:spPr>
          <a:xfrm>
            <a:off x="9447213" y="7351713"/>
            <a:ext cx="2741612" cy="365125"/>
          </a:xfrm>
          <a:prstGeom prst="rect">
            <a:avLst/>
          </a:prstGeom>
        </p:spPr>
        <p:txBody>
          <a:bodyPr/>
          <a:lstStyle/>
          <a:p>
            <a:fld id="{82FE4298-9D07-B243-B446-2EF20BF7D0AF}" type="slidenum">
              <a:rPr lang="en-US" smtClean="0"/>
              <a:t>9</a:t>
            </a:fld>
            <a:endParaRPr lang="en-US"/>
          </a:p>
        </p:txBody>
      </p:sp>
      <p:grpSp>
        <p:nvGrpSpPr>
          <p:cNvPr id="72" name="Group 71">
            <a:extLst>
              <a:ext uri="{FF2B5EF4-FFF2-40B4-BE49-F238E27FC236}">
                <a16:creationId xmlns:a16="http://schemas.microsoft.com/office/drawing/2014/main" id="{B63989CF-9C74-842B-FE92-4AAB1474A4D6}"/>
              </a:ext>
            </a:extLst>
          </p:cNvPr>
          <p:cNvGrpSpPr/>
          <p:nvPr/>
        </p:nvGrpSpPr>
        <p:grpSpPr>
          <a:xfrm>
            <a:off x="6080311" y="1330468"/>
            <a:ext cx="5907434" cy="3435049"/>
            <a:chOff x="2320414" y="1496608"/>
            <a:chExt cx="8067096" cy="4686840"/>
          </a:xfrm>
        </p:grpSpPr>
        <p:grpSp>
          <p:nvGrpSpPr>
            <p:cNvPr id="73" name="Group 72">
              <a:extLst>
                <a:ext uri="{FF2B5EF4-FFF2-40B4-BE49-F238E27FC236}">
                  <a16:creationId xmlns:a16="http://schemas.microsoft.com/office/drawing/2014/main" id="{3E74834C-E3B2-797D-FD43-25A4E7BC6454}"/>
                </a:ext>
              </a:extLst>
            </p:cNvPr>
            <p:cNvGrpSpPr/>
            <p:nvPr/>
          </p:nvGrpSpPr>
          <p:grpSpPr>
            <a:xfrm>
              <a:off x="3590456" y="5323678"/>
              <a:ext cx="2768820" cy="859770"/>
              <a:chOff x="925286" y="4669971"/>
              <a:chExt cx="2917371" cy="1001486"/>
            </a:xfrm>
          </p:grpSpPr>
          <p:sp>
            <p:nvSpPr>
              <p:cNvPr id="98" name="Rectangle 97">
                <a:extLst>
                  <a:ext uri="{FF2B5EF4-FFF2-40B4-BE49-F238E27FC236}">
                    <a16:creationId xmlns:a16="http://schemas.microsoft.com/office/drawing/2014/main" id="{13843E1E-D0DE-BE8D-61D2-E9F001FBE62A}"/>
                  </a:ext>
                </a:extLst>
              </p:cNvPr>
              <p:cNvSpPr/>
              <p:nvPr/>
            </p:nvSpPr>
            <p:spPr>
              <a:xfrm>
                <a:off x="1990719" y="4793242"/>
                <a:ext cx="784030" cy="725815"/>
              </a:xfrm>
              <a:prstGeom prst="rect">
                <a:avLst/>
              </a:prstGeom>
              <a:solidFill>
                <a:sysClr val="window" lastClr="FFFFFF"/>
              </a:solidFill>
              <a:ln w="25400" cap="flat" cmpd="sng" algn="ctr">
                <a:solidFill>
                  <a:srgbClr val="717074"/>
                </a:solidFill>
                <a:prstDash val="solid"/>
                <a:headEnd type="none" w="med" len="med"/>
                <a:tailEnd type="none" w="med" len="med"/>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defTabSz="914126">
                  <a:spcAft>
                    <a:spcPts val="600"/>
                  </a:spcAft>
                  <a:defRPr/>
                </a:pPr>
                <a:endParaRPr lang="en-US" sz="1799" kern="0" dirty="0">
                  <a:solidFill>
                    <a:srgbClr val="717074"/>
                  </a:solidFill>
                  <a:latin typeface="Metropolis"/>
                </a:endParaRPr>
              </a:p>
              <a:p>
                <a:pPr algn="ctr" defTabSz="914126">
                  <a:spcAft>
                    <a:spcPts val="600"/>
                  </a:spcAft>
                  <a:defRPr/>
                </a:pPr>
                <a:r>
                  <a:rPr lang="en-US" sz="1200" kern="0" dirty="0">
                    <a:solidFill>
                      <a:srgbClr val="717074"/>
                    </a:solidFill>
                    <a:latin typeface="Metropolis"/>
                  </a:rPr>
                  <a:t>SEV</a:t>
                </a:r>
              </a:p>
            </p:txBody>
          </p:sp>
          <p:pic>
            <p:nvPicPr>
              <p:cNvPr id="99" name="Picture 98" descr="A picture containing clipart&#10;&#10;Description automatically generated">
                <a:extLst>
                  <a:ext uri="{FF2B5EF4-FFF2-40B4-BE49-F238E27FC236}">
                    <a16:creationId xmlns:a16="http://schemas.microsoft.com/office/drawing/2014/main" id="{27AFCCEA-DE60-D16B-10B1-5B4AE014B6BE}"/>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5000"/>
                        </a14:imgEffect>
                      </a14:imgLayer>
                    </a14:imgProps>
                  </a:ext>
                </a:extLst>
              </a:blip>
              <a:stretch>
                <a:fillRect/>
              </a:stretch>
            </p:blipFill>
            <p:spPr>
              <a:xfrm>
                <a:off x="1990719" y="4860271"/>
                <a:ext cx="759155" cy="396639"/>
              </a:xfrm>
              <a:prstGeom prst="rect">
                <a:avLst/>
              </a:prstGeom>
            </p:spPr>
          </p:pic>
          <p:sp>
            <p:nvSpPr>
              <p:cNvPr id="100" name="Rectangle 99">
                <a:extLst>
                  <a:ext uri="{FF2B5EF4-FFF2-40B4-BE49-F238E27FC236}">
                    <a16:creationId xmlns:a16="http://schemas.microsoft.com/office/drawing/2014/main" id="{4B1386C3-E36F-84C5-864D-AB8404B62D11}"/>
                  </a:ext>
                </a:extLst>
              </p:cNvPr>
              <p:cNvSpPr/>
              <p:nvPr/>
            </p:nvSpPr>
            <p:spPr>
              <a:xfrm>
                <a:off x="1111194" y="4837223"/>
                <a:ext cx="756060" cy="724289"/>
              </a:xfrm>
              <a:prstGeom prst="rect">
                <a:avLst/>
              </a:prstGeom>
              <a:solidFill>
                <a:sysClr val="window" lastClr="FFFFFF"/>
              </a:solidFill>
              <a:ln w="25400" cap="flat" cmpd="sng" algn="ctr">
                <a:solidFill>
                  <a:srgbClr val="717074"/>
                </a:solidFill>
                <a:prstDash val="solid"/>
                <a:headEnd type="none" w="med" len="med"/>
                <a:tailEnd type="none" w="med" len="med"/>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defTabSz="914126">
                  <a:spcAft>
                    <a:spcPts val="600"/>
                  </a:spcAft>
                  <a:defRPr/>
                </a:pPr>
                <a:endParaRPr lang="en-US" sz="1799" kern="0" dirty="0">
                  <a:solidFill>
                    <a:srgbClr val="717074"/>
                  </a:solidFill>
                  <a:latin typeface="Metropolis"/>
                </a:endParaRPr>
              </a:p>
              <a:p>
                <a:pPr algn="ctr" defTabSz="914126">
                  <a:spcAft>
                    <a:spcPts val="600"/>
                  </a:spcAft>
                  <a:defRPr/>
                </a:pPr>
                <a:r>
                  <a:rPr lang="en-US" sz="1200" kern="0" dirty="0">
                    <a:solidFill>
                      <a:srgbClr val="717074"/>
                    </a:solidFill>
                    <a:latin typeface="Metropolis"/>
                  </a:rPr>
                  <a:t>SGX</a:t>
                </a:r>
                <a:endParaRPr lang="en-US" sz="1600" kern="0" dirty="0">
                  <a:solidFill>
                    <a:srgbClr val="717074"/>
                  </a:solidFill>
                  <a:latin typeface="Metropolis"/>
                </a:endParaRPr>
              </a:p>
            </p:txBody>
          </p:sp>
          <p:pic>
            <p:nvPicPr>
              <p:cNvPr id="101" name="Picture 100">
                <a:extLst>
                  <a:ext uri="{FF2B5EF4-FFF2-40B4-BE49-F238E27FC236}">
                    <a16:creationId xmlns:a16="http://schemas.microsoft.com/office/drawing/2014/main" id="{4E7D380E-D344-220F-C83E-CABF10765F76}"/>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45000"/>
                        </a14:imgEffect>
                      </a14:imgLayer>
                    </a14:imgProps>
                  </a:ext>
                </a:extLst>
              </a:blip>
              <a:stretch>
                <a:fillRect/>
              </a:stretch>
            </p:blipFill>
            <p:spPr>
              <a:xfrm>
                <a:off x="1190355" y="4778755"/>
                <a:ext cx="550698" cy="550698"/>
              </a:xfrm>
              <a:prstGeom prst="rect">
                <a:avLst/>
              </a:prstGeom>
            </p:spPr>
          </p:pic>
          <p:sp>
            <p:nvSpPr>
              <p:cNvPr id="102" name="Rectangle 101">
                <a:extLst>
                  <a:ext uri="{FF2B5EF4-FFF2-40B4-BE49-F238E27FC236}">
                    <a16:creationId xmlns:a16="http://schemas.microsoft.com/office/drawing/2014/main" id="{CFAB658E-228C-BCF6-2462-E6EBF29E50EC}"/>
                  </a:ext>
                </a:extLst>
              </p:cNvPr>
              <p:cNvSpPr/>
              <p:nvPr/>
            </p:nvSpPr>
            <p:spPr>
              <a:xfrm>
                <a:off x="2909946" y="4794768"/>
                <a:ext cx="756060" cy="724289"/>
              </a:xfrm>
              <a:prstGeom prst="rect">
                <a:avLst/>
              </a:prstGeom>
              <a:solidFill>
                <a:sysClr val="window" lastClr="FFFFFF"/>
              </a:solidFill>
              <a:ln w="25400" cap="flat" cmpd="sng" algn="ctr">
                <a:solidFill>
                  <a:srgbClr val="717074"/>
                </a:solidFill>
                <a:prstDash val="solid"/>
                <a:headEnd type="none" w="med" len="med"/>
                <a:tailEnd type="none" w="med" len="med"/>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defTabSz="914126">
                  <a:spcAft>
                    <a:spcPts val="600"/>
                  </a:spcAft>
                  <a:defRPr/>
                </a:pPr>
                <a:endParaRPr lang="en-US" sz="1799" kern="0" dirty="0">
                  <a:solidFill>
                    <a:srgbClr val="717074"/>
                  </a:solidFill>
                  <a:latin typeface="Metropolis"/>
                </a:endParaRPr>
              </a:p>
              <a:p>
                <a:pPr algn="ctr" defTabSz="914126">
                  <a:spcAft>
                    <a:spcPts val="600"/>
                  </a:spcAft>
                  <a:defRPr/>
                </a:pPr>
                <a:r>
                  <a:rPr lang="en-US" sz="1200" kern="0" dirty="0">
                    <a:solidFill>
                      <a:srgbClr val="717074"/>
                    </a:solidFill>
                    <a:latin typeface="Metropolis"/>
                  </a:rPr>
                  <a:t>TDX</a:t>
                </a:r>
                <a:endParaRPr lang="en-US" sz="1600" kern="0" dirty="0">
                  <a:solidFill>
                    <a:srgbClr val="717074"/>
                  </a:solidFill>
                  <a:latin typeface="Metropolis"/>
                </a:endParaRPr>
              </a:p>
            </p:txBody>
          </p:sp>
          <p:pic>
            <p:nvPicPr>
              <p:cNvPr id="103" name="Picture 102">
                <a:extLst>
                  <a:ext uri="{FF2B5EF4-FFF2-40B4-BE49-F238E27FC236}">
                    <a16:creationId xmlns:a16="http://schemas.microsoft.com/office/drawing/2014/main" id="{0F1B0875-479E-94B7-1743-F5DA7A8ABD98}"/>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45000"/>
                        </a14:imgEffect>
                      </a14:imgLayer>
                    </a14:imgProps>
                  </a:ext>
                </a:extLst>
              </a:blip>
              <a:stretch>
                <a:fillRect/>
              </a:stretch>
            </p:blipFill>
            <p:spPr>
              <a:xfrm>
                <a:off x="3000839" y="4763518"/>
                <a:ext cx="550698" cy="550698"/>
              </a:xfrm>
              <a:prstGeom prst="rect">
                <a:avLst/>
              </a:prstGeom>
            </p:spPr>
          </p:pic>
          <p:sp>
            <p:nvSpPr>
              <p:cNvPr id="104" name="Rectangle 103">
                <a:extLst>
                  <a:ext uri="{FF2B5EF4-FFF2-40B4-BE49-F238E27FC236}">
                    <a16:creationId xmlns:a16="http://schemas.microsoft.com/office/drawing/2014/main" id="{43B1AFAC-BCF9-193D-1EB1-FB4004E1F88F}"/>
                  </a:ext>
                </a:extLst>
              </p:cNvPr>
              <p:cNvSpPr/>
              <p:nvPr/>
            </p:nvSpPr>
            <p:spPr>
              <a:xfrm>
                <a:off x="925286" y="4669971"/>
                <a:ext cx="2917371" cy="1001486"/>
              </a:xfrm>
              <a:prstGeom prst="rect">
                <a:avLst/>
              </a:prstGeom>
              <a:noFill/>
              <a:ln w="2540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grpSp>
        <p:sp>
          <p:nvSpPr>
            <p:cNvPr id="74" name="Rectangle 73">
              <a:extLst>
                <a:ext uri="{FF2B5EF4-FFF2-40B4-BE49-F238E27FC236}">
                  <a16:creationId xmlns:a16="http://schemas.microsoft.com/office/drawing/2014/main" id="{DEF20C3C-18C7-92F9-6219-9342C3A1A26A}"/>
                </a:ext>
              </a:extLst>
            </p:cNvPr>
            <p:cNvSpPr/>
            <p:nvPr/>
          </p:nvSpPr>
          <p:spPr>
            <a:xfrm>
              <a:off x="4203044" y="3587726"/>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dirty="0">
                  <a:solidFill>
                    <a:schemeClr val="tx2"/>
                  </a:solidFill>
                </a:rPr>
                <a:t>Secure Key Exchange</a:t>
              </a:r>
            </a:p>
          </p:txBody>
        </p:sp>
        <p:sp>
          <p:nvSpPr>
            <p:cNvPr id="75" name="Rectangle 74">
              <a:extLst>
                <a:ext uri="{FF2B5EF4-FFF2-40B4-BE49-F238E27FC236}">
                  <a16:creationId xmlns:a16="http://schemas.microsoft.com/office/drawing/2014/main" id="{596FA729-A1C1-9D49-ADB3-974D9DFC2C92}"/>
                </a:ext>
              </a:extLst>
            </p:cNvPr>
            <p:cNvSpPr/>
            <p:nvPr/>
          </p:nvSpPr>
          <p:spPr>
            <a:xfrm>
              <a:off x="4203044" y="4566035"/>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Secure Data Storage</a:t>
              </a:r>
            </a:p>
          </p:txBody>
        </p:sp>
        <p:sp>
          <p:nvSpPr>
            <p:cNvPr id="76" name="Rectangle 75">
              <a:extLst>
                <a:ext uri="{FF2B5EF4-FFF2-40B4-BE49-F238E27FC236}">
                  <a16:creationId xmlns:a16="http://schemas.microsoft.com/office/drawing/2014/main" id="{0FAFA44A-A325-183E-E17D-43BEEA341AD3}"/>
                </a:ext>
              </a:extLst>
            </p:cNvPr>
            <p:cNvSpPr/>
            <p:nvPr/>
          </p:nvSpPr>
          <p:spPr>
            <a:xfrm>
              <a:off x="5825891" y="3573560"/>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Trust Negotiation</a:t>
              </a:r>
            </a:p>
          </p:txBody>
        </p:sp>
        <p:sp>
          <p:nvSpPr>
            <p:cNvPr id="77" name="Rectangle 76">
              <a:extLst>
                <a:ext uri="{FF2B5EF4-FFF2-40B4-BE49-F238E27FC236}">
                  <a16:creationId xmlns:a16="http://schemas.microsoft.com/office/drawing/2014/main" id="{A6201ECA-5F9C-7C28-94D5-27E50D8EFE11}"/>
                </a:ext>
              </a:extLst>
            </p:cNvPr>
            <p:cNvSpPr/>
            <p:nvPr/>
          </p:nvSpPr>
          <p:spPr>
            <a:xfrm>
              <a:off x="2583850" y="4566035"/>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Policy Management</a:t>
              </a:r>
            </a:p>
          </p:txBody>
        </p:sp>
        <p:sp>
          <p:nvSpPr>
            <p:cNvPr id="78" name="Rectangle 77">
              <a:extLst>
                <a:ext uri="{FF2B5EF4-FFF2-40B4-BE49-F238E27FC236}">
                  <a16:creationId xmlns:a16="http://schemas.microsoft.com/office/drawing/2014/main" id="{A40D5E5D-5113-E18D-CDFC-1A3B9A6AE6E2}"/>
                </a:ext>
              </a:extLst>
            </p:cNvPr>
            <p:cNvSpPr/>
            <p:nvPr/>
          </p:nvSpPr>
          <p:spPr>
            <a:xfrm>
              <a:off x="4203044" y="4069798"/>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dirty="0">
                  <a:solidFill>
                    <a:schemeClr val="tx2"/>
                  </a:solidFill>
                </a:rPr>
                <a:t>Application Upgrade</a:t>
              </a:r>
            </a:p>
          </p:txBody>
        </p:sp>
        <p:sp>
          <p:nvSpPr>
            <p:cNvPr id="79" name="Rectangle 78">
              <a:extLst>
                <a:ext uri="{FF2B5EF4-FFF2-40B4-BE49-F238E27FC236}">
                  <a16:creationId xmlns:a16="http://schemas.microsoft.com/office/drawing/2014/main" id="{45880B79-51E6-82D9-014E-0B4FEA2BB3F4}"/>
                </a:ext>
              </a:extLst>
            </p:cNvPr>
            <p:cNvSpPr/>
            <p:nvPr/>
          </p:nvSpPr>
          <p:spPr>
            <a:xfrm>
              <a:off x="5825891" y="4566035"/>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Application Migration</a:t>
              </a:r>
            </a:p>
          </p:txBody>
        </p:sp>
        <p:sp>
          <p:nvSpPr>
            <p:cNvPr id="80" name="Rectangle 79">
              <a:extLst>
                <a:ext uri="{FF2B5EF4-FFF2-40B4-BE49-F238E27FC236}">
                  <a16:creationId xmlns:a16="http://schemas.microsoft.com/office/drawing/2014/main" id="{4B915173-7AC1-8330-0BEE-28B233C3ED49}"/>
                </a:ext>
              </a:extLst>
            </p:cNvPr>
            <p:cNvSpPr/>
            <p:nvPr/>
          </p:nvSpPr>
          <p:spPr>
            <a:xfrm>
              <a:off x="5825891" y="4069798"/>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Secure Channel</a:t>
              </a:r>
            </a:p>
          </p:txBody>
        </p:sp>
        <p:sp>
          <p:nvSpPr>
            <p:cNvPr id="81" name="Rectangle 80">
              <a:extLst>
                <a:ext uri="{FF2B5EF4-FFF2-40B4-BE49-F238E27FC236}">
                  <a16:creationId xmlns:a16="http://schemas.microsoft.com/office/drawing/2014/main" id="{9E51411C-05F8-64AB-6D76-CDDFFADC0DC2}"/>
                </a:ext>
              </a:extLst>
            </p:cNvPr>
            <p:cNvSpPr/>
            <p:nvPr/>
          </p:nvSpPr>
          <p:spPr>
            <a:xfrm>
              <a:off x="2583850" y="4069798"/>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Identity Management</a:t>
              </a:r>
            </a:p>
          </p:txBody>
        </p:sp>
        <p:sp>
          <p:nvSpPr>
            <p:cNvPr id="82" name="Rectangle 81">
              <a:extLst>
                <a:ext uri="{FF2B5EF4-FFF2-40B4-BE49-F238E27FC236}">
                  <a16:creationId xmlns:a16="http://schemas.microsoft.com/office/drawing/2014/main" id="{90E9C2DB-4E07-7E5F-4491-A15A518540CF}"/>
                </a:ext>
              </a:extLst>
            </p:cNvPr>
            <p:cNvSpPr/>
            <p:nvPr/>
          </p:nvSpPr>
          <p:spPr>
            <a:xfrm>
              <a:off x="5825891" y="3119139"/>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Attest/Verify</a:t>
              </a:r>
            </a:p>
          </p:txBody>
        </p:sp>
        <p:sp>
          <p:nvSpPr>
            <p:cNvPr id="83" name="Rectangle 82">
              <a:extLst>
                <a:ext uri="{FF2B5EF4-FFF2-40B4-BE49-F238E27FC236}">
                  <a16:creationId xmlns:a16="http://schemas.microsoft.com/office/drawing/2014/main" id="{CB6E5306-DCB8-CF81-6AA1-9CC3DEACB561}"/>
                </a:ext>
              </a:extLst>
            </p:cNvPr>
            <p:cNvSpPr/>
            <p:nvPr/>
          </p:nvSpPr>
          <p:spPr>
            <a:xfrm>
              <a:off x="4203044" y="3119139"/>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Sealing</a:t>
              </a:r>
            </a:p>
          </p:txBody>
        </p:sp>
        <p:sp>
          <p:nvSpPr>
            <p:cNvPr id="84" name="Rectangle 83">
              <a:extLst>
                <a:ext uri="{FF2B5EF4-FFF2-40B4-BE49-F238E27FC236}">
                  <a16:creationId xmlns:a16="http://schemas.microsoft.com/office/drawing/2014/main" id="{9E985C03-FBD9-C973-CABB-2310C92D80D5}"/>
                </a:ext>
              </a:extLst>
            </p:cNvPr>
            <p:cNvSpPr/>
            <p:nvPr/>
          </p:nvSpPr>
          <p:spPr>
            <a:xfrm>
              <a:off x="2583850" y="3119139"/>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dirty="0">
                  <a:solidFill>
                    <a:schemeClr val="tx2"/>
                  </a:solidFill>
                </a:rPr>
                <a:t>Measurement</a:t>
              </a:r>
            </a:p>
          </p:txBody>
        </p:sp>
        <p:cxnSp>
          <p:nvCxnSpPr>
            <p:cNvPr id="85" name="Straight Arrow Connector 84">
              <a:extLst>
                <a:ext uri="{FF2B5EF4-FFF2-40B4-BE49-F238E27FC236}">
                  <a16:creationId xmlns:a16="http://schemas.microsoft.com/office/drawing/2014/main" id="{99C07816-63D3-19BB-10C3-305EA4343611}"/>
                </a:ext>
              </a:extLst>
            </p:cNvPr>
            <p:cNvCxnSpPr>
              <a:cxnSpLocks/>
            </p:cNvCxnSpPr>
            <p:nvPr/>
          </p:nvCxnSpPr>
          <p:spPr bwMode="gray">
            <a:xfrm flipH="1">
              <a:off x="5033796" y="2149387"/>
              <a:ext cx="2648" cy="417127"/>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sp>
          <p:nvSpPr>
            <p:cNvPr id="86" name="Rectangle 85">
              <a:extLst>
                <a:ext uri="{FF2B5EF4-FFF2-40B4-BE49-F238E27FC236}">
                  <a16:creationId xmlns:a16="http://schemas.microsoft.com/office/drawing/2014/main" id="{DD3A4BD4-38D0-CD3A-FE60-220BFA8604E5}"/>
                </a:ext>
              </a:extLst>
            </p:cNvPr>
            <p:cNvSpPr/>
            <p:nvPr/>
          </p:nvSpPr>
          <p:spPr>
            <a:xfrm>
              <a:off x="3617797" y="1496608"/>
              <a:ext cx="2975427" cy="602140"/>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200" dirty="0">
                  <a:solidFill>
                    <a:schemeClr val="tx2"/>
                  </a:solidFill>
                </a:rPr>
                <a:t>Application</a:t>
              </a:r>
            </a:p>
            <a:p>
              <a:pPr algn="ctr">
                <a:spcAft>
                  <a:spcPts val="600"/>
                </a:spcAft>
              </a:pPr>
              <a:r>
                <a:rPr lang="en-US" sz="1200" dirty="0">
                  <a:solidFill>
                    <a:schemeClr val="tx2"/>
                  </a:solidFill>
                </a:rPr>
                <a:t>with policy enforcement</a:t>
              </a:r>
            </a:p>
          </p:txBody>
        </p:sp>
        <p:sp>
          <p:nvSpPr>
            <p:cNvPr id="87" name="Rectangle 86">
              <a:extLst>
                <a:ext uri="{FF2B5EF4-FFF2-40B4-BE49-F238E27FC236}">
                  <a16:creationId xmlns:a16="http://schemas.microsoft.com/office/drawing/2014/main" id="{4C226C49-6423-6F02-A1BB-3FF1F72EC6D1}"/>
                </a:ext>
              </a:extLst>
            </p:cNvPr>
            <p:cNvSpPr/>
            <p:nvPr/>
          </p:nvSpPr>
          <p:spPr>
            <a:xfrm>
              <a:off x="2583850" y="3587726"/>
              <a:ext cx="1518719" cy="392503"/>
            </a:xfrm>
            <a:prstGeom prst="rect">
              <a:avLst/>
            </a:prstGeom>
            <a:solidFill>
              <a:schemeClr val="bg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100">
                  <a:solidFill>
                    <a:schemeClr val="tx2"/>
                  </a:solidFill>
                </a:rPr>
                <a:t>Crypto</a:t>
              </a:r>
            </a:p>
          </p:txBody>
        </p:sp>
        <p:sp>
          <p:nvSpPr>
            <p:cNvPr id="88" name="Rectangle 87">
              <a:extLst>
                <a:ext uri="{FF2B5EF4-FFF2-40B4-BE49-F238E27FC236}">
                  <a16:creationId xmlns:a16="http://schemas.microsoft.com/office/drawing/2014/main" id="{481C281E-8506-D6C9-AF0A-302CD8041B74}"/>
                </a:ext>
              </a:extLst>
            </p:cNvPr>
            <p:cNvSpPr/>
            <p:nvPr/>
          </p:nvSpPr>
          <p:spPr>
            <a:xfrm>
              <a:off x="2320414" y="2578849"/>
              <a:ext cx="5359284" cy="2532527"/>
            </a:xfrm>
            <a:prstGeom prst="rect">
              <a:avLst/>
            </a:prstGeom>
            <a:noFill/>
            <a:ln w="25400">
              <a:solidFill>
                <a:srgbClr val="FFC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89" name="TextBox 88">
              <a:extLst>
                <a:ext uri="{FF2B5EF4-FFF2-40B4-BE49-F238E27FC236}">
                  <a16:creationId xmlns:a16="http://schemas.microsoft.com/office/drawing/2014/main" id="{1F68CDB4-F099-5EBC-6145-03F0AB0DABDF}"/>
                </a:ext>
              </a:extLst>
            </p:cNvPr>
            <p:cNvSpPr txBox="1"/>
            <p:nvPr/>
          </p:nvSpPr>
          <p:spPr>
            <a:xfrm>
              <a:off x="8376609" y="2987022"/>
              <a:ext cx="1934856" cy="293956"/>
            </a:xfrm>
            <a:prstGeom prst="rect">
              <a:avLst/>
            </a:prstGeom>
          </p:spPr>
          <p:txBody>
            <a:bodyPr wrap="square" lIns="0" tIns="0" rIns="0" bIns="0" rtlCol="0">
              <a:spAutoFit/>
            </a:bodyPr>
            <a:lstStyle/>
            <a:p>
              <a:pPr algn="l">
                <a:spcAft>
                  <a:spcPts val="600"/>
                </a:spcAft>
              </a:pPr>
              <a:r>
                <a:rPr lang="en-US" sz="1400" dirty="0"/>
                <a:t>Certifier Service</a:t>
              </a:r>
            </a:p>
          </p:txBody>
        </p:sp>
        <p:cxnSp>
          <p:nvCxnSpPr>
            <p:cNvPr id="90" name="Straight Arrow Connector 89">
              <a:extLst>
                <a:ext uri="{FF2B5EF4-FFF2-40B4-BE49-F238E27FC236}">
                  <a16:creationId xmlns:a16="http://schemas.microsoft.com/office/drawing/2014/main" id="{46850308-FAE3-4FC4-0369-DC93D3DC50DA}"/>
                </a:ext>
              </a:extLst>
            </p:cNvPr>
            <p:cNvCxnSpPr>
              <a:cxnSpLocks/>
            </p:cNvCxnSpPr>
            <p:nvPr/>
          </p:nvCxnSpPr>
          <p:spPr bwMode="gray">
            <a:xfrm>
              <a:off x="4953457" y="5098520"/>
              <a:ext cx="0" cy="213944"/>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sp>
          <p:nvSpPr>
            <p:cNvPr id="91" name="Rectangle 90">
              <a:extLst>
                <a:ext uri="{FF2B5EF4-FFF2-40B4-BE49-F238E27FC236}">
                  <a16:creationId xmlns:a16="http://schemas.microsoft.com/office/drawing/2014/main" id="{1E63F555-53CA-61B6-96A7-60D2A48CEA9E}"/>
                </a:ext>
              </a:extLst>
            </p:cNvPr>
            <p:cNvSpPr/>
            <p:nvPr/>
          </p:nvSpPr>
          <p:spPr>
            <a:xfrm>
              <a:off x="8300563" y="2648998"/>
              <a:ext cx="2086947" cy="946972"/>
            </a:xfrm>
            <a:prstGeom prst="rect">
              <a:avLst/>
            </a:prstGeom>
            <a:noFill/>
            <a:ln w="25400" cap="flat" cmpd="sng" algn="ctr">
              <a:solidFill>
                <a:srgbClr val="0070C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cxnSp>
          <p:nvCxnSpPr>
            <p:cNvPr id="92" name="Straight Arrow Connector 91">
              <a:extLst>
                <a:ext uri="{FF2B5EF4-FFF2-40B4-BE49-F238E27FC236}">
                  <a16:creationId xmlns:a16="http://schemas.microsoft.com/office/drawing/2014/main" id="{1037E71A-9173-CEFE-C354-C7D2F4A0E41F}"/>
                </a:ext>
              </a:extLst>
            </p:cNvPr>
            <p:cNvCxnSpPr>
              <a:cxnSpLocks/>
            </p:cNvCxnSpPr>
            <p:nvPr/>
          </p:nvCxnSpPr>
          <p:spPr bwMode="gray">
            <a:xfrm>
              <a:off x="7733632" y="3188207"/>
              <a:ext cx="540885" cy="0"/>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sp>
          <p:nvSpPr>
            <p:cNvPr id="93" name="Rectangle 92">
              <a:extLst>
                <a:ext uri="{FF2B5EF4-FFF2-40B4-BE49-F238E27FC236}">
                  <a16:creationId xmlns:a16="http://schemas.microsoft.com/office/drawing/2014/main" id="{678D6A30-5516-8E55-69B9-864722003F75}"/>
                </a:ext>
              </a:extLst>
            </p:cNvPr>
            <p:cNvSpPr/>
            <p:nvPr/>
          </p:nvSpPr>
          <p:spPr>
            <a:xfrm>
              <a:off x="8279053" y="4123639"/>
              <a:ext cx="2086947" cy="946972"/>
            </a:xfrm>
            <a:prstGeom prst="rect">
              <a:avLst/>
            </a:prstGeom>
            <a:noFill/>
            <a:ln w="25400" cap="flat" cmpd="sng" algn="ctr">
              <a:solidFill>
                <a:schemeClr val="dk1"/>
              </a:solidFill>
              <a:prstDash val="sysDash"/>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a:solidFill>
                  <a:schemeClr val="bg1"/>
                </a:solidFill>
              </a:endParaRPr>
            </a:p>
          </p:txBody>
        </p:sp>
        <p:sp>
          <p:nvSpPr>
            <p:cNvPr id="94" name="TextBox 93">
              <a:extLst>
                <a:ext uri="{FF2B5EF4-FFF2-40B4-BE49-F238E27FC236}">
                  <a16:creationId xmlns:a16="http://schemas.microsoft.com/office/drawing/2014/main" id="{D5C74FD5-60AB-6EE8-BF36-7EC74B81F241}"/>
                </a:ext>
              </a:extLst>
            </p:cNvPr>
            <p:cNvSpPr txBox="1"/>
            <p:nvPr/>
          </p:nvSpPr>
          <p:spPr>
            <a:xfrm>
              <a:off x="2513333" y="2673397"/>
              <a:ext cx="1934855" cy="215444"/>
            </a:xfrm>
            <a:prstGeom prst="rect">
              <a:avLst/>
            </a:prstGeom>
          </p:spPr>
          <p:txBody>
            <a:bodyPr wrap="square" lIns="0" tIns="0" rIns="0" bIns="0" rtlCol="0">
              <a:spAutoFit/>
            </a:bodyPr>
            <a:lstStyle/>
            <a:p>
              <a:pPr algn="l">
                <a:spcAft>
                  <a:spcPts val="600"/>
                </a:spcAft>
              </a:pPr>
              <a:r>
                <a:rPr lang="en-US" sz="1400" dirty="0"/>
                <a:t>Certifier Library</a:t>
              </a:r>
            </a:p>
          </p:txBody>
        </p:sp>
        <p:sp>
          <p:nvSpPr>
            <p:cNvPr id="95" name="TextBox 94">
              <a:extLst>
                <a:ext uri="{FF2B5EF4-FFF2-40B4-BE49-F238E27FC236}">
                  <a16:creationId xmlns:a16="http://schemas.microsoft.com/office/drawing/2014/main" id="{EC9AB033-F140-3289-DCFE-0D944E3A685F}"/>
                </a:ext>
              </a:extLst>
            </p:cNvPr>
            <p:cNvSpPr txBox="1"/>
            <p:nvPr/>
          </p:nvSpPr>
          <p:spPr>
            <a:xfrm>
              <a:off x="8371351" y="4218735"/>
              <a:ext cx="1934855" cy="430887"/>
            </a:xfrm>
            <a:prstGeom prst="rect">
              <a:avLst/>
            </a:prstGeom>
          </p:spPr>
          <p:txBody>
            <a:bodyPr wrap="square" lIns="0" tIns="0" rIns="0" bIns="0" rtlCol="0">
              <a:spAutoFit/>
            </a:bodyPr>
            <a:lstStyle/>
            <a:p>
              <a:pPr algn="l">
                <a:spcAft>
                  <a:spcPts val="600"/>
                </a:spcAft>
              </a:pPr>
              <a:r>
                <a:rPr lang="en-US" sz="1400" dirty="0"/>
                <a:t>Platform Attestation Service</a:t>
              </a:r>
            </a:p>
          </p:txBody>
        </p:sp>
        <p:cxnSp>
          <p:nvCxnSpPr>
            <p:cNvPr id="96" name="Straight Arrow Connector 95">
              <a:extLst>
                <a:ext uri="{FF2B5EF4-FFF2-40B4-BE49-F238E27FC236}">
                  <a16:creationId xmlns:a16="http://schemas.microsoft.com/office/drawing/2014/main" id="{77C3444B-9E6D-9FE0-D879-8E687DB179B2}"/>
                </a:ext>
              </a:extLst>
            </p:cNvPr>
            <p:cNvCxnSpPr>
              <a:cxnSpLocks/>
            </p:cNvCxnSpPr>
            <p:nvPr/>
          </p:nvCxnSpPr>
          <p:spPr bwMode="gray">
            <a:xfrm>
              <a:off x="7724727" y="4521597"/>
              <a:ext cx="540885" cy="0"/>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36319635-E30F-07E2-310E-2C729042CB14}"/>
                </a:ext>
              </a:extLst>
            </p:cNvPr>
            <p:cNvCxnSpPr>
              <a:cxnSpLocks/>
            </p:cNvCxnSpPr>
            <p:nvPr/>
          </p:nvCxnSpPr>
          <p:spPr bwMode="gray">
            <a:xfrm flipH="1">
              <a:off x="9290398" y="3651174"/>
              <a:ext cx="2648" cy="417127"/>
            </a:xfrm>
            <a:prstGeom prst="straightConnector1">
              <a:avLst/>
            </a:prstGeom>
            <a:ln w="25400">
              <a:solidFill>
                <a:schemeClr val="tx1"/>
              </a:solidFill>
              <a:miter lim="800000"/>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43455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VMware_dark_16x9">
  <a:themeElements>
    <a:clrScheme name="Custom 2">
      <a:dk1>
        <a:srgbClr val="F2F2F2"/>
      </a:dk1>
      <a:lt1>
        <a:srgbClr val="002142"/>
      </a:lt1>
      <a:dk2>
        <a:srgbClr val="FFFFFF"/>
      </a:dk2>
      <a:lt2>
        <a:srgbClr val="717074"/>
      </a:lt2>
      <a:accent1>
        <a:srgbClr val="1D418A"/>
      </a:accent1>
      <a:accent2>
        <a:srgbClr val="0091DA"/>
      </a:accent2>
      <a:accent3>
        <a:srgbClr val="00C1D5"/>
      </a:accent3>
      <a:accent4>
        <a:srgbClr val="78BE20"/>
      </a:accent4>
      <a:accent5>
        <a:srgbClr val="7F35B2"/>
      </a:accent5>
      <a:accent6>
        <a:srgbClr val="459B36"/>
      </a:accent6>
      <a:hlink>
        <a:srgbClr val="0BBFD3"/>
      </a:hlink>
      <a:folHlink>
        <a:srgbClr val="0091DA"/>
      </a:folHlink>
    </a:clrScheme>
    <a:fontScheme name="Custom 19">
      <a:majorFont>
        <a:latin typeface="Metropolis Light"/>
        <a:ea typeface=""/>
        <a:cs typeface=""/>
      </a:majorFont>
      <a:minorFont>
        <a:latin typeface="Metropoli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spcAft>
            <a:spcPts val="600"/>
          </a:spcAft>
          <a:defRPr sz="120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lnDef>
      <a:spPr bwMode="gray">
        <a:ln w="25400">
          <a:solidFill>
            <a:schemeClr val="tx1"/>
          </a:solidFill>
          <a:miter lim="800000"/>
          <a:tailEnd type="none"/>
        </a:ln>
      </a:spPr>
      <a:bodyPr/>
      <a:lstStyle/>
      <a:style>
        <a:lnRef idx="1">
          <a:schemeClr val="accent1"/>
        </a:lnRef>
        <a:fillRef idx="0">
          <a:schemeClr val="accent1"/>
        </a:fillRef>
        <a:effectRef idx="0">
          <a:schemeClr val="accent1"/>
        </a:effectRef>
        <a:fontRef idx="minor">
          <a:schemeClr val="tx1"/>
        </a:fontRef>
      </a:style>
    </a:lnDef>
    <a:txDef>
      <a:spPr/>
      <a:bodyPr wrap="none" lIns="0" tIns="0" rIns="0" bIns="0" rtlCol="0">
        <a:spAutoFit/>
      </a:bodyPr>
      <a:lstStyle>
        <a:defPPr algn="l">
          <a:spcAft>
            <a:spcPts val="600"/>
          </a:spcAft>
          <a:defRPr sz="1200" smtClean="0"/>
        </a:defPPr>
      </a:lstStyle>
    </a:txDef>
  </a:objectDefaults>
  <a:extraClrSchemeLst/>
  <a:custClrLst>
    <a:custClr name="Orange">
      <a:srgbClr val="EC7700"/>
    </a:custClr>
    <a:custClr name="Red">
      <a:srgbClr val="9F2842"/>
    </a:custClr>
    <a:custClr name="Darkest Blue">
      <a:srgbClr val="05142E"/>
    </a:custClr>
  </a:custClrLst>
  <a:extLst>
    <a:ext uri="{05A4C25C-085E-4340-85A3-A5531E510DB2}">
      <thm15:themeFamily xmlns:thm15="http://schemas.microsoft.com/office/thememl/2012/main" name="VMWR_CorpTempRefresh_Light_07_21_hr.potx" id="{05DAF37D-AD21-46CA-8327-AA29D585B2C3}" vid="{AA349161-A6C3-488A-A8B7-7A2D5F49158C}"/>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315450B81DA7D4295FAB6E101FBB355" ma:contentTypeVersion="12" ma:contentTypeDescription="Create a new document." ma:contentTypeScope="" ma:versionID="84c08f737672de27f3fbef69a7b74bfc">
  <xsd:schema xmlns:xsd="http://www.w3.org/2001/XMLSchema" xmlns:xs="http://www.w3.org/2001/XMLSchema" xmlns:p="http://schemas.microsoft.com/office/2006/metadata/properties" xmlns:ns2="d31f2ad2-e472-44ee-9b91-cb098f6c1beb" xmlns:ns3="28481bb3-5299-45df-98e4-9eda10c473f6" targetNamespace="http://schemas.microsoft.com/office/2006/metadata/properties" ma:root="true" ma:fieldsID="2e699634b7f5100d9c3fe33ad11b8f85" ns2:_="" ns3:_="">
    <xsd:import namespace="d31f2ad2-e472-44ee-9b91-cb098f6c1beb"/>
    <xsd:import namespace="28481bb3-5299-45df-98e4-9eda10c473f6"/>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LengthInSeconds"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31f2ad2-e472-44ee-9b91-cb098f6c1be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LengthInSeconds" ma:index="15" nillable="true" ma:displayName="Length (seconds)" ma:internalName="MediaLengthInSeconds" ma:readOnly="true">
      <xsd:simpleType>
        <xsd:restriction base="dms:Unknown"/>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8481bb3-5299-45df-98e4-9eda10c473f6"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DC5CA2C-7770-4FBF-851E-7F8617A17E8A}">
  <ds:schemaRefs>
    <ds:schemaRef ds:uri="28481bb3-5299-45df-98e4-9eda10c473f6"/>
    <ds:schemaRef ds:uri="d31f2ad2-e472-44ee-9b91-cb098f6c1beb"/>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7A7FEAFF-F1EB-412A-892F-D476CCA9F95A}">
  <ds:schemaRefs>
    <ds:schemaRef ds:uri="28481bb3-5299-45df-98e4-9eda10c473f6"/>
    <ds:schemaRef ds:uri="d31f2ad2-e472-44ee-9b91-cb098f6c1be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804A1FAC-8883-43E4-91D8-09C78E1EA8B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VMWR_CorpTempRefresh_Light_07_22_MP</Template>
  <TotalTime>179</TotalTime>
  <Words>4349</Words>
  <Application>Microsoft Macintosh PowerPoint</Application>
  <PresentationFormat>Custom</PresentationFormat>
  <Paragraphs>556</Paragraphs>
  <Slides>27</Slides>
  <Notes>14</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27</vt:i4>
      </vt:variant>
    </vt:vector>
  </HeadingPairs>
  <TitlesOfParts>
    <vt:vector size="40" baseType="lpstr">
      <vt:lpstr>Metropolis Light</vt:lpstr>
      <vt:lpstr>Open Sans</vt:lpstr>
      <vt:lpstr>Courier New</vt:lpstr>
      <vt:lpstr>Metropolis</vt:lpstr>
      <vt:lpstr>Calibri Light</vt:lpstr>
      <vt:lpstr>Arial</vt:lpstr>
      <vt:lpstr>System Font Regular</vt:lpstr>
      <vt:lpstr>Camphor Std</vt:lpstr>
      <vt:lpstr>Metropolis Medium</vt:lpstr>
      <vt:lpstr>Calibri</vt:lpstr>
      <vt:lpstr>Wingdings</vt:lpstr>
      <vt:lpstr>VMware_dark_16x9</vt:lpstr>
      <vt:lpstr>Custom Design</vt:lpstr>
      <vt:lpstr>VMware Certifier Framework for Confidential Computing  Anchoring End-to-end Trust and Security and Beyond  </vt:lpstr>
      <vt:lpstr>The Data Protection Problem</vt:lpstr>
      <vt:lpstr>Confidential Computing and the Certifier Framework</vt:lpstr>
      <vt:lpstr>Platform to programming and deployment</vt:lpstr>
      <vt:lpstr>Standard Applications of Confidential Computing </vt:lpstr>
      <vt:lpstr>Confidential Computing Provides the Foundation</vt:lpstr>
      <vt:lpstr>Attestation Nomenclature</vt:lpstr>
      <vt:lpstr>The Certifier Framework for Confidential Computing</vt:lpstr>
      <vt:lpstr>Certifier Library</vt:lpstr>
      <vt:lpstr>Certifier Library</vt:lpstr>
      <vt:lpstr>Certifier Service</vt:lpstr>
      <vt:lpstr>How does the Certifier Framework achieve security</vt:lpstr>
      <vt:lpstr>How does the Certifier Framework achieve security</vt:lpstr>
      <vt:lpstr>Policy driven trust management</vt:lpstr>
      <vt:lpstr>Policy properties</vt:lpstr>
      <vt:lpstr>Proofs from the Certifier Service</vt:lpstr>
      <vt:lpstr>Extended Example: Data Fusion</vt:lpstr>
      <vt:lpstr>Initial Setup: Banks Collaborate</vt:lpstr>
      <vt:lpstr>Analysis and Bank Program Initialization</vt:lpstr>
      <vt:lpstr>Each Program Gets Certified</vt:lpstr>
      <vt:lpstr>Data Provisioning</vt:lpstr>
      <vt:lpstr>Analysis Program Performs Fraud Analysis and  Reports to Banks</vt:lpstr>
      <vt:lpstr>Status</vt:lpstr>
      <vt:lpstr>Summary</vt:lpstr>
      <vt:lpstr>Development and Deployment Flow</vt:lpstr>
      <vt:lpstr>Trust policy evaluation flow (certification) </vt:lpstr>
      <vt:lpstr>Certifier takes devil out of the details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VMware PowerPoint Corporate Template</dc:title>
  <dc:creator/>
  <cp:lastModifiedBy>John Manferdelli</cp:lastModifiedBy>
  <cp:revision>13</cp:revision>
  <dcterms:created xsi:type="dcterms:W3CDTF">2018-01-16T21:43:38Z</dcterms:created>
  <dcterms:modified xsi:type="dcterms:W3CDTF">2023-04-17T16:18:01Z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0x0101004315450B81DA7D4295FAB6E101FBB355</vt:lpwstr>
  </property>
</Properties>
</file>

<file path=docProps/thumbnail.jpeg>
</file>